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8965A-277A-6AB9-2446-444C89B16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2FDAB3-9CFC-D413-E4E2-C2D7F9AF0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37457-B008-353B-F9F3-6D4E30AD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33FF-8558-F642-9B96-3264565776F1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23C41-3700-4105-EC04-FAA91DD7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CF352-ED6A-C4AB-CC17-CDF39B1A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E575-6827-4841-A13C-C863637B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53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C3F6F-FC56-02A7-008F-B273C910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AC972-BD00-1F57-6913-D24D754D3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5F6F2-83C3-144A-C2E3-9FB344AE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33FF-8558-F642-9B96-3264565776F1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D09F5-1FE1-E024-B0C2-2686A4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198A5-C8D1-3F26-9505-3F3019DC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E575-6827-4841-A13C-C863637B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92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FDD7B7-3D58-8A85-A3AE-FD212F414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8C967-ABF5-4108-A10B-65BEA0180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E75DD-100B-8A25-95F0-68181CD8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33FF-8558-F642-9B96-3264565776F1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D4721-972F-57F7-B0A9-1060E6D2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184A6-7AF6-A392-59A8-A053699D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E575-6827-4841-A13C-C863637B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94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1747E-3775-994B-D038-16F8345A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53B1B-45F3-84F6-42B3-F5C7483B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16F46-E2D7-0475-6720-328902B4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33FF-8558-F642-9B96-3264565776F1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78BC3-0D02-EB46-0E72-8A0CFF2E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B87AB-CD61-C897-B46D-1092B8C1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E575-6827-4841-A13C-C863637B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6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E819F-93F5-53DC-E753-3615E683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19CA1-8E7F-863F-3D06-CFFF82B0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DBCE8-350A-1FCD-5297-AED74FF4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33FF-8558-F642-9B96-3264565776F1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A1038-C9B4-70E7-A5E3-2315B2D2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A1329-8B4B-8057-41BE-C032A818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E575-6827-4841-A13C-C863637B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36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DEC59-64DB-4D91-E6DD-522A850C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F86C-4CED-BC34-DD60-CE7E9AAC6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6420D-D727-CBDB-761C-A5720D0E5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71547-88AE-1140-5D44-A3C844AB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33FF-8558-F642-9B96-3264565776F1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50313-C48B-F462-437F-FCBCE66B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21BB4-7D92-D104-3730-08D3F7B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E575-6827-4841-A13C-C863637B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95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E2632-35C8-C1A8-4A2C-AEEF2230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2CCA3-063B-2BEF-E4A2-98827162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C448A-5B31-F0D2-192F-54AAD38AD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91854D-4C3C-F854-6A7A-E2A7F3D7A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464BAC-25A8-B95A-974D-A913CC59C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F06B1C-9E11-BAE7-219D-6294AAEB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33FF-8558-F642-9B96-3264565776F1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38AF34-9F7C-46A1-82A7-292F50FF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60FAFE-936C-294B-14F8-FB9F62C3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E575-6827-4841-A13C-C863637B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8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9B2B8-08B2-8962-7240-94ECEEA1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912384-C2AF-ECB6-07FF-747A6A3E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33FF-8558-F642-9B96-3264565776F1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0A1A9-1F7C-ADBA-6A24-54BAFADB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4C43C7-4759-DD7C-9C92-A04ACC4A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E575-6827-4841-A13C-C863637B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82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D11EF-ACFF-65B4-07DB-6B2858A7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33FF-8558-F642-9B96-3264565776F1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B2D778-3E6E-E729-7D93-5EB4375A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9360A2-B7F8-C768-2D1F-DD934782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E575-6827-4841-A13C-C863637B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34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4E5DF-A49C-2D34-1CB1-D28782F1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89083-AEAD-70E5-0132-72BC1D9E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A9E663-5840-2133-1A03-3560C8394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46FFF-EA39-4D95-E9F9-456C2D32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33FF-8558-F642-9B96-3264565776F1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A09AE-0A74-E027-3623-69438B3F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B145B-C782-2225-47B8-CC348C57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E575-6827-4841-A13C-C863637B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82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C1D26-4693-4EB3-7E19-3A372232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57027-EB51-4353-96FB-7238119C1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38918-5A78-A126-3795-40B1147AA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7009A-6693-3E90-00F3-B4B55044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33FF-8558-F642-9B96-3264565776F1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C587B-6F7F-0029-A285-6D4F36FB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F38FF-99CC-98D6-66F6-BE2A2101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E575-6827-4841-A13C-C863637B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0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AC29C1-515A-849A-9603-CEDE8E88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60667-A06C-9F6E-71D2-67F73A5BD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3CF6F-3657-2182-C963-D040583FD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33FF-8558-F642-9B96-3264565776F1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B644D-E027-27C4-7477-4043D2565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8367F-8098-DF38-7624-45D11956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E575-6827-4841-A13C-C863637B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05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877559-6108-D04C-9F03-D59E74350B87}"/>
              </a:ext>
            </a:extLst>
          </p:cNvPr>
          <p:cNvSpPr txBox="1"/>
          <p:nvPr/>
        </p:nvSpPr>
        <p:spPr>
          <a:xfrm>
            <a:off x="1551397" y="359595"/>
            <a:ext cx="4243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semaphore mutex, empty, full;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int count, in;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char[80] buffer;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mutex = 1; empty = 80; full = 0;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count = 0; in = 0;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15F3AD-83D2-A614-28C8-736F338C7BE8}"/>
              </a:ext>
            </a:extLst>
          </p:cNvPr>
          <p:cNvSpPr txBox="1"/>
          <p:nvPr/>
        </p:nvSpPr>
        <p:spPr>
          <a:xfrm>
            <a:off x="1551397" y="1836923"/>
            <a:ext cx="3123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Pi(){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L: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读入一个字符到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x;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P(empty);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P(mutex);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buffer[in] = x;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in = (in + 1) % 80;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count++;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if(count == 80){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count = 0;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V(mutex);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solidFill>
                  <a:srgbClr val="7030A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V(full);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}else{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V(mutex);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D53A4E-5D26-08B7-B8B2-CF8DB7E9EEB5}"/>
              </a:ext>
            </a:extLst>
          </p:cNvPr>
          <p:cNvSpPr txBox="1"/>
          <p:nvPr/>
        </p:nvSpPr>
        <p:spPr>
          <a:xfrm>
            <a:off x="5063447" y="1836922"/>
            <a:ext cx="5292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Q(){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while(true){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solidFill>
                  <a:srgbClr val="7030A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P(full);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P(mutex);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for(int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= 0;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&lt; 80;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++)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read buffer[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];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in = 0;</a:t>
            </a:r>
          </a:p>
          <a:p>
            <a:r>
              <a:rPr kumimoji="1" lang="en-US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  V(mutex);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for(int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=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0;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&lt; 80;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++){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V(empty);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5427CD7-4816-1FAA-7AAC-0B52D0D014F2}"/>
              </a:ext>
            </a:extLst>
          </p:cNvPr>
          <p:cNvCxnSpPr/>
          <p:nvPr/>
        </p:nvCxnSpPr>
        <p:spPr>
          <a:xfrm>
            <a:off x="4849403" y="1836922"/>
            <a:ext cx="0" cy="42473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7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188</Words>
  <Application>Microsoft Macintosh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2022-08-29T07:56:17Z</dcterms:created>
  <dcterms:modified xsi:type="dcterms:W3CDTF">2022-08-29T08:11:40Z</dcterms:modified>
</cp:coreProperties>
</file>