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50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6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1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35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92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759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8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5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85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B854-6AF8-2943-A5E5-C5EF633657DD}" type="datetimeFigureOut">
              <a:rPr kumimoji="1" lang="zh-CN" altLang="en-US" smtClean="0"/>
              <a:t>2022/8/28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40CE-9CF7-0343-9B20-52D9CE5C31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6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7D0CDA-A8DC-2164-B146-32C5680CA434}"/>
              </a:ext>
            </a:extLst>
          </p:cNvPr>
          <p:cNvSpPr txBox="1"/>
          <p:nvPr/>
        </p:nvSpPr>
        <p:spPr>
          <a:xfrm>
            <a:off x="1490062" y="621008"/>
            <a:ext cx="4952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plate;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</a:t>
            </a:r>
            <a:r>
              <a:rPr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盘子里可以放几个水果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sg1;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盘子里有橘子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sg2;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盘子里有苹果</a:t>
            </a:r>
          </a:p>
          <a:p>
            <a:r>
              <a:rPr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1;      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盘子里允许放入一个水果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sg1 = 0;     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盘子里没有橘子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sg2 = 0;     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盘子里没有苹果</a:t>
            </a:r>
            <a:endParaRPr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9C1102-6E88-5A15-63A0-14D581BF896D}"/>
              </a:ext>
            </a:extLst>
          </p:cNvPr>
          <p:cNvSpPr txBox="1"/>
          <p:nvPr/>
        </p:nvSpPr>
        <p:spPr>
          <a:xfrm>
            <a:off x="1490062" y="2559864"/>
            <a:ext cx="495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endParaRPr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B6053D-E8E1-DC00-CC33-9F6888269698}"/>
              </a:ext>
            </a:extLst>
          </p:cNvPr>
          <p:cNvSpPr txBox="1"/>
          <p:nvPr/>
        </p:nvSpPr>
        <p:spPr>
          <a:xfrm>
            <a:off x="1993497" y="2897917"/>
            <a:ext cx="270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father(){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L1: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削一个苹果</a:t>
            </a:r>
            <a:endParaRPr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将苹果放入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plate;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V(sg2);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L1;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FC773-A19D-6D52-EA79-E457332AF9A6}"/>
              </a:ext>
            </a:extLst>
          </p:cNvPr>
          <p:cNvSpPr txBox="1"/>
          <p:nvPr/>
        </p:nvSpPr>
        <p:spPr>
          <a:xfrm>
            <a:off x="1993497" y="4931349"/>
            <a:ext cx="270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mother(){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L2: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剥一个橘子</a:t>
            </a:r>
            <a:endParaRPr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P(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将橘子放入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plate;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V(sg1);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L2;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657D06-803F-E46E-0127-A5D98F224FE2}"/>
              </a:ext>
            </a:extLst>
          </p:cNvPr>
          <p:cNvSpPr txBox="1"/>
          <p:nvPr/>
        </p:nvSpPr>
        <p:spPr>
          <a:xfrm>
            <a:off x="1490062" y="6920248"/>
            <a:ext cx="495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endParaRPr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8DF08-0625-C343-B608-883A86D7D015}"/>
              </a:ext>
            </a:extLst>
          </p:cNvPr>
          <p:cNvSpPr txBox="1"/>
          <p:nvPr/>
        </p:nvSpPr>
        <p:spPr>
          <a:xfrm>
            <a:off x="5103312" y="2897917"/>
            <a:ext cx="270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son(){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L3: P(sg1);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从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plate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中取橘子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吃橘子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L3;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9CC263-4052-2B59-570A-648E02B1C4CF}"/>
              </a:ext>
            </a:extLst>
          </p:cNvPr>
          <p:cNvSpPr txBox="1"/>
          <p:nvPr/>
        </p:nvSpPr>
        <p:spPr>
          <a:xfrm>
            <a:off x="5103311" y="4929242"/>
            <a:ext cx="270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daughter(){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L4: P(sg2);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从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plate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中取苹果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V(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sp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吃苹果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goto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L4;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E41443F-2F35-B5DA-BE15-5572EF75BDFA}"/>
              </a:ext>
            </a:extLst>
          </p:cNvPr>
          <p:cNvCxnSpPr>
            <a:cxnSpLocks/>
          </p:cNvCxnSpPr>
          <p:nvPr/>
        </p:nvCxnSpPr>
        <p:spPr>
          <a:xfrm>
            <a:off x="1490062" y="2890776"/>
            <a:ext cx="6315350" cy="71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21F8019-AC0A-2D21-1897-99BB8B23B4F6}"/>
              </a:ext>
            </a:extLst>
          </p:cNvPr>
          <p:cNvCxnSpPr>
            <a:cxnSpLocks/>
          </p:cNvCxnSpPr>
          <p:nvPr/>
        </p:nvCxnSpPr>
        <p:spPr>
          <a:xfrm>
            <a:off x="1490062" y="6920248"/>
            <a:ext cx="63153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48A57C1-3873-4A7F-6A98-025128B6B520}"/>
              </a:ext>
            </a:extLst>
          </p:cNvPr>
          <p:cNvCxnSpPr>
            <a:cxnSpLocks/>
          </p:cNvCxnSpPr>
          <p:nvPr/>
        </p:nvCxnSpPr>
        <p:spPr>
          <a:xfrm>
            <a:off x="1490062" y="4894159"/>
            <a:ext cx="63153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29A1288-DE94-948E-9C18-70ACEB5F0B8A}"/>
              </a:ext>
            </a:extLst>
          </p:cNvPr>
          <p:cNvCxnSpPr>
            <a:cxnSpLocks/>
          </p:cNvCxnSpPr>
          <p:nvPr/>
        </p:nvCxnSpPr>
        <p:spPr>
          <a:xfrm>
            <a:off x="4865070" y="2897917"/>
            <a:ext cx="0" cy="40223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1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189</Words>
  <Application>Microsoft Macintosh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2022-08-28T08:32:44Z</dcterms:created>
  <dcterms:modified xsi:type="dcterms:W3CDTF">2022-08-28T08:41:22Z</dcterms:modified>
</cp:coreProperties>
</file>