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393A8-A976-4252-A8C7-9F96AD9D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8CC7D-81DC-18AF-9FA3-8253C4FE9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09EA0-13F4-1617-C0CC-90E12328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D40FD-97B1-B712-00DE-97521284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35B51-A84E-576A-4CB2-EAAA0B98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17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B1DD9-6C52-F263-C026-A66F232C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D8DA4-E968-FCE5-D678-EDCCBC12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570A9-05DE-1E98-61D6-95DB4DCA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B715E-033D-CB81-D82F-E5FAAA29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AA477-099B-A579-53BF-6CD68F14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2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AACA0-1068-E736-02C2-B053B8367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5BE70-3B0F-28F4-FD36-42B54CBA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E61D7-9D79-074F-ABFA-D8723D02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169E6-C8D9-B223-E685-B24C33BA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52A68-7134-3DEE-7EC5-F336C719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3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678A2-D408-6570-7F02-EEEE578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B5A58-E890-7FE8-BB10-8EA37737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7CB62-B311-05C9-37EC-4CF33D92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FA4F-F688-C33B-2D1D-22A00BA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B5321-05EA-3505-B900-42A61F6C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33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4A63-941A-D7C2-72D0-1B8BB5AA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80206-256C-7155-D7A1-65D11DE3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5E1E3-671F-5059-CED9-9F043D4A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DE6A2-4C24-BB99-5717-F6D1B49E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ABE2A-4EA1-83F3-F79E-9DBE7CC1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96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6DE6-A70B-7551-1725-AAD73FF5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0A9D3-4902-D6DE-E4F7-641C45A0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3684D-751E-97BF-187C-AEA58B6B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AF4EB-1672-957B-10BC-AC2D5486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11513-8E52-577B-C948-06FA7D9B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A86F7-83CA-528A-6B90-1FC527D8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2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67DE4-3889-3F29-6112-3D8AB15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CAF80-975C-35B6-928A-17081D0E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B8E1C-2157-B387-C99B-24416E93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0B67C5-1551-E680-0C56-8A81C3974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2D29D-EC18-BE85-3405-E90016C0E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28CF1-2092-0DC1-3D58-94543491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273FC-5F5E-72E4-43D6-A533A9B1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162AA-76C5-8E42-3C0C-006F5F54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8841-E71D-D38D-2B49-B163C453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6C8FBC-55E3-7831-5AD2-56FF890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68C8A-6242-4EBF-AA6C-09D74708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A22B2-7333-565F-5160-07B3DE38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B67C-7237-5B50-81D1-DD1537F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9CAF6-DDBB-4626-F33A-55D47CF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71C46-FE1E-11B9-A36B-ACC5D0A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8465-ED67-6E33-C368-C7E5590A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92406-4713-86E5-7C65-06485535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09611-E654-A816-80B8-73F71D45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D7F8E-1733-34FC-5787-A7F7060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6F689-08B6-D907-E0F7-46BA89F8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D7E7B-2FB9-B128-9B15-7C9A417E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0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AF1A7-C15A-53EC-559A-0DD747BD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6AADC-D28E-E6E7-1AAB-8F0C8D05D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F7A27-CC68-A2C1-53F0-DDF334550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DE69F-788D-3922-A2C5-653B8F17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6B642-DAC5-AF7D-759B-3E6FD14E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D8875-E4FE-6696-3228-DBA20E61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58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2E4D1A-ED53-CE00-F49D-92993F6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60E1-EF65-72A7-7905-E3F9197F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5B274-B953-FA90-A367-E3BEC03F8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3541-3B2F-2840-B634-C8E61CD14098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0667F-EBD8-3B78-BA9E-531E7F3F0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B5F29-5904-56E0-6E9E-D70F8079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6341-6191-214A-B50D-37A3B16FDD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85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803265-DC8B-7F8E-5445-05C32E930846}"/>
              </a:ext>
            </a:extLst>
          </p:cNvPr>
          <p:cNvSpPr txBox="1"/>
          <p:nvPr/>
        </p:nvSpPr>
        <p:spPr>
          <a:xfrm>
            <a:off x="2332234" y="1674674"/>
            <a:ext cx="228086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Q1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请求绘图仪 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请求打印机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使用绘图仪和打印机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释放绘图仪 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释放打印机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A16157-3322-A111-E9A1-0D940938C15E}"/>
              </a:ext>
            </a:extLst>
          </p:cNvPr>
          <p:cNvSpPr txBox="1"/>
          <p:nvPr/>
        </p:nvSpPr>
        <p:spPr>
          <a:xfrm>
            <a:off x="4613097" y="1674674"/>
            <a:ext cx="228086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Q2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请求打印机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请求绘图仪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使用绘图仪和打印机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释放绘图仪 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释放打印机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0EFB51A-1F0A-EA6D-5731-30E374D8C6F9}"/>
              </a:ext>
            </a:extLst>
          </p:cNvPr>
          <p:cNvCxnSpPr/>
          <p:nvPr/>
        </p:nvCxnSpPr>
        <p:spPr>
          <a:xfrm>
            <a:off x="2414427" y="2270588"/>
            <a:ext cx="11404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C01EF98-7A68-828F-DA49-A5132F52465E}"/>
              </a:ext>
            </a:extLst>
          </p:cNvPr>
          <p:cNvCxnSpPr/>
          <p:nvPr/>
        </p:nvCxnSpPr>
        <p:spPr>
          <a:xfrm>
            <a:off x="4683304" y="2270588"/>
            <a:ext cx="11404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9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2022-09-06T08:30:38Z</dcterms:created>
  <dcterms:modified xsi:type="dcterms:W3CDTF">2022-09-06T08:33:09Z</dcterms:modified>
</cp:coreProperties>
</file>