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96CF-FCA8-B3F3-D719-10E69DE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0DCD7-946F-A1B1-49D6-21CDC49D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D0A69-BF2A-92B9-0032-7BB28A6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3E7B7-D6D8-7260-E137-05EA101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82EC4-F3B5-3BE3-5DC0-E7464AE1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9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049C-AE74-DD2B-D377-9ECC8823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F7ADA-8538-8822-24D2-59AAE56B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C8DE8-120B-FBD1-EF23-51CE5B34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BE45C-F1CC-533F-815C-EAFD5422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49FD2-C685-6A52-63E4-A78B412A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1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0E7F81-B437-2DFC-5F19-07C01893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62FFA-D779-627B-3052-37E94BDE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57F98-736F-AEAE-B247-01380B7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EFA38-F5A8-BE81-3906-6627193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0AD38-6D65-83C0-CB5B-CB3BCADE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7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6126-F5C0-0434-37C4-8AF9F084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AB461-2CD8-43E2-C988-A3136D02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A4C34-B482-499E-957D-54686E9B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059B-9E9D-479F-C77D-832EF839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7D307-FA79-C8B7-2E6D-94E78D5E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6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2D9F8-2E40-CC25-D699-7919181F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4C73D-D7DE-A86C-0A61-253D355F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3CCD4-B878-D65B-5DD2-CAD7A248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5ACE-6064-E5AF-244C-4CEDF549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C2DE9-745F-8D83-2524-C799DA58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1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899E-3796-41A1-A4C3-CF0B482D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750A9-0E72-3C83-57E4-4963C90D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8B410-BF49-4431-71FF-81DFFB18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C4357-939B-E57B-EDAD-672B8B9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6C55D-0B86-FB9D-4BDD-AC9A3119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FA969-8980-F0D3-56CE-59A2844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4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45D4-6941-0AC4-9A58-D6ED566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CB3FD-F7A9-4FEA-BB77-6F4FBD4F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1E005-7A76-8BEC-C0D1-EAF83404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E36A0-725A-3F0F-AACD-EAE25FF3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F566E-4289-20E3-B3BE-2D16E28D7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53D44-64C8-7E64-0DCB-DF4B15F1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2770A2-98CB-5D3E-68A4-592E5B4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7E482-8EE7-F09D-CACD-15237DB0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1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4D21-C9EC-ECD4-4FF4-5DDD6CF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3DEDF-5F45-277D-0938-B3E78EB1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485A8-0203-E917-B713-877EC382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71E92-0175-1CC6-99ED-55C83D1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9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4144C-F83C-12A2-E995-EE8A88D3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1BB40-752A-2BED-6927-929C3A6F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DF71AB-36F8-6B9B-1E02-6B0788F4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53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5C52C-7CE1-844C-6EF1-F0347102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55112-0C1D-E0E1-5B0F-1C28FE66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63B63-8D81-5B78-27F2-D5EE697C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F174-8392-B9C7-74C7-6AA06852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A4E20-82DC-421C-CAAA-DF739E34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EF5DD-7D8E-9588-06DD-764A16E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33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E5C2-E687-59AF-92D1-1A59410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D3880-6C6D-8399-F341-46270CA38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E3680-5E2A-100B-5D07-7745D845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B0768-2721-921D-17BC-DC677D1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793BE-299A-D18A-E5ED-B4B5A4C8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E2C74-9F7A-9F1E-0093-2BD4AF2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69A0F-F0AD-6FAD-A223-C7B5C8E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F7225-79A1-C0EC-407E-13AE66FD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02F1-CE50-4B8D-B60E-7A5390767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E3F4-B760-4C47-87DA-BD3BD1F3C8D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1FA7-D66B-34BF-8CE6-41EDBF33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9D1E0-F209-1E40-DB4B-9A385DDD8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70A5-6CB7-1B4E-9B5B-7CB79F55A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40EB38-83F1-D756-7CAB-4A093E473205}"/>
              </a:ext>
            </a:extLst>
          </p:cNvPr>
          <p:cNvSpPr/>
          <p:nvPr/>
        </p:nvSpPr>
        <p:spPr>
          <a:xfrm>
            <a:off x="1003443" y="780835"/>
            <a:ext cx="2931560" cy="4469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CEF22-C559-F28A-B4D4-F47D0737FA52}"/>
              </a:ext>
            </a:extLst>
          </p:cNvPr>
          <p:cNvSpPr/>
          <p:nvPr/>
        </p:nvSpPr>
        <p:spPr>
          <a:xfrm>
            <a:off x="1003443" y="780835"/>
            <a:ext cx="2931560" cy="780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17F7C4-E0FD-28EB-31D1-3F7D9CEA08E9}"/>
              </a:ext>
            </a:extLst>
          </p:cNvPr>
          <p:cNvSpPr txBox="1"/>
          <p:nvPr/>
        </p:nvSpPr>
        <p:spPr>
          <a:xfrm>
            <a:off x="1488546" y="980552"/>
            <a:ext cx="196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进程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10F22A-EB7C-B07C-3EC2-8DED9382FB2C}"/>
              </a:ext>
            </a:extLst>
          </p:cNvPr>
          <p:cNvSpPr txBox="1"/>
          <p:nvPr/>
        </p:nvSpPr>
        <p:spPr>
          <a:xfrm>
            <a:off x="3544583" y="971198"/>
            <a:ext cx="3904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BD72A8-DAB4-404B-EBCB-35EBA7BFEBF8}"/>
              </a:ext>
            </a:extLst>
          </p:cNvPr>
          <p:cNvSpPr/>
          <p:nvPr/>
        </p:nvSpPr>
        <p:spPr>
          <a:xfrm>
            <a:off x="1003443" y="1561671"/>
            <a:ext cx="2931560" cy="780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B2A7A2-F322-92A0-C076-84D65FEFBBFA}"/>
              </a:ext>
            </a:extLst>
          </p:cNvPr>
          <p:cNvSpPr txBox="1"/>
          <p:nvPr/>
        </p:nvSpPr>
        <p:spPr>
          <a:xfrm>
            <a:off x="1488546" y="1752034"/>
            <a:ext cx="196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进程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6E73C6-1595-93F3-4179-69C93EFCC768}"/>
              </a:ext>
            </a:extLst>
          </p:cNvPr>
          <p:cNvSpPr txBox="1"/>
          <p:nvPr/>
        </p:nvSpPr>
        <p:spPr>
          <a:xfrm>
            <a:off x="3544583" y="1752034"/>
            <a:ext cx="3904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38CCBD-E3A2-E6CC-2B1A-FFB36BCD0C72}"/>
              </a:ext>
            </a:extLst>
          </p:cNvPr>
          <p:cNvSpPr/>
          <p:nvPr/>
        </p:nvSpPr>
        <p:spPr>
          <a:xfrm>
            <a:off x="1003443" y="4469257"/>
            <a:ext cx="2931560" cy="780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E65B09-0D3B-DC07-D56C-987C9AD964B7}"/>
              </a:ext>
            </a:extLst>
          </p:cNvPr>
          <p:cNvSpPr txBox="1"/>
          <p:nvPr/>
        </p:nvSpPr>
        <p:spPr>
          <a:xfrm>
            <a:off x="990744" y="4644231"/>
            <a:ext cx="288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内核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5BE003-8E62-7F9F-0301-AF444F4871EA}"/>
              </a:ext>
            </a:extLst>
          </p:cNvPr>
          <p:cNvSpPr txBox="1"/>
          <p:nvPr/>
        </p:nvSpPr>
        <p:spPr>
          <a:xfrm>
            <a:off x="3544583" y="4659620"/>
            <a:ext cx="3904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D0EBE-FBB8-21EB-6147-7EBA50754936}"/>
              </a:ext>
            </a:extLst>
          </p:cNvPr>
          <p:cNvSpPr txBox="1"/>
          <p:nvPr/>
        </p:nvSpPr>
        <p:spPr>
          <a:xfrm>
            <a:off x="2289759" y="3185144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BB6E041D-81BA-085E-3FC4-F521F534B4F5}"/>
              </a:ext>
            </a:extLst>
          </p:cNvPr>
          <p:cNvCxnSpPr>
            <a:stCxn id="10" idx="3"/>
            <a:endCxn id="19" idx="3"/>
          </p:cNvCxnSpPr>
          <p:nvPr/>
        </p:nvCxnSpPr>
        <p:spPr>
          <a:xfrm>
            <a:off x="3935002" y="1155864"/>
            <a:ext cx="12700" cy="3688422"/>
          </a:xfrm>
          <a:prstGeom prst="bentConnector3">
            <a:avLst>
              <a:gd name="adj1" fmla="val 3903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A8119CC5-3467-D9BF-8CCB-893EC27D57ED}"/>
              </a:ext>
            </a:extLst>
          </p:cNvPr>
          <p:cNvCxnSpPr>
            <a:cxnSpLocks/>
          </p:cNvCxnSpPr>
          <p:nvPr/>
        </p:nvCxnSpPr>
        <p:spPr>
          <a:xfrm flipV="1">
            <a:off x="3935002" y="1940537"/>
            <a:ext cx="12700" cy="280100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2AEE606-F317-4761-19EF-D2C6C0707AD4}"/>
              </a:ext>
            </a:extLst>
          </p:cNvPr>
          <p:cNvSpPr txBox="1"/>
          <p:nvPr/>
        </p:nvSpPr>
        <p:spPr>
          <a:xfrm>
            <a:off x="1050175" y="5573549"/>
            <a:ext cx="28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消息传递：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传递消息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5FDC6B-173F-242D-6C65-35825A870044}"/>
              </a:ext>
            </a:extLst>
          </p:cNvPr>
          <p:cNvSpPr/>
          <p:nvPr/>
        </p:nvSpPr>
        <p:spPr>
          <a:xfrm>
            <a:off x="6719299" y="788192"/>
            <a:ext cx="2208944" cy="592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935269F-3D7F-9239-3E74-26868DF2F9A7}"/>
              </a:ext>
            </a:extLst>
          </p:cNvPr>
          <p:cNvSpPr txBox="1"/>
          <p:nvPr/>
        </p:nvSpPr>
        <p:spPr>
          <a:xfrm>
            <a:off x="6854325" y="899761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消息类型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CC7BC8-8CD0-C95B-FD55-F2923E01EF2F}"/>
              </a:ext>
            </a:extLst>
          </p:cNvPr>
          <p:cNvSpPr/>
          <p:nvPr/>
        </p:nvSpPr>
        <p:spPr>
          <a:xfrm>
            <a:off x="6719299" y="1380662"/>
            <a:ext cx="2208944" cy="592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528716-AAFD-A044-99A4-71E00729BC39}"/>
              </a:ext>
            </a:extLst>
          </p:cNvPr>
          <p:cNvSpPr txBox="1"/>
          <p:nvPr/>
        </p:nvSpPr>
        <p:spPr>
          <a:xfrm>
            <a:off x="6854325" y="1492231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目标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kumimoji="1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A62D35-86D2-C6EE-D2B7-1C87EF88244B}"/>
              </a:ext>
            </a:extLst>
          </p:cNvPr>
          <p:cNvSpPr/>
          <p:nvPr/>
        </p:nvSpPr>
        <p:spPr>
          <a:xfrm>
            <a:off x="6719299" y="1975610"/>
            <a:ext cx="2208944" cy="592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E19B33-E64C-01C2-FEBD-D553DBB861D4}"/>
              </a:ext>
            </a:extLst>
          </p:cNvPr>
          <p:cNvSpPr txBox="1"/>
          <p:nvPr/>
        </p:nvSpPr>
        <p:spPr>
          <a:xfrm>
            <a:off x="6854325" y="2087179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kumimoji="1"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C9CAAB-5816-D4F7-9D6F-576307C737B9}"/>
              </a:ext>
            </a:extLst>
          </p:cNvPr>
          <p:cNvSpPr/>
          <p:nvPr/>
        </p:nvSpPr>
        <p:spPr>
          <a:xfrm>
            <a:off x="6719299" y="2565602"/>
            <a:ext cx="2208944" cy="592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83D6FA-2B31-9F70-0F5C-90DE4A6A83AE}"/>
              </a:ext>
            </a:extLst>
          </p:cNvPr>
          <p:cNvSpPr txBox="1"/>
          <p:nvPr/>
        </p:nvSpPr>
        <p:spPr>
          <a:xfrm>
            <a:off x="6854325" y="2677171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消息长度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0BCEEA-D93B-CB42-73FD-74962149B56E}"/>
              </a:ext>
            </a:extLst>
          </p:cNvPr>
          <p:cNvSpPr/>
          <p:nvPr/>
        </p:nvSpPr>
        <p:spPr>
          <a:xfrm>
            <a:off x="6719299" y="3155594"/>
            <a:ext cx="2208944" cy="592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951170-C77F-5884-E551-A709CF451E3F}"/>
              </a:ext>
            </a:extLst>
          </p:cNvPr>
          <p:cNvSpPr txBox="1"/>
          <p:nvPr/>
        </p:nvSpPr>
        <p:spPr>
          <a:xfrm>
            <a:off x="6854325" y="3267163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控制消息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038BE0A-9B05-7C76-1D65-39C53DB0596C}"/>
              </a:ext>
            </a:extLst>
          </p:cNvPr>
          <p:cNvSpPr/>
          <p:nvPr/>
        </p:nvSpPr>
        <p:spPr>
          <a:xfrm>
            <a:off x="6719299" y="3755859"/>
            <a:ext cx="2208944" cy="14249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BA07EB-B8D5-69D6-510B-C8EAC800A25D}"/>
              </a:ext>
            </a:extLst>
          </p:cNvPr>
          <p:cNvSpPr txBox="1"/>
          <p:nvPr/>
        </p:nvSpPr>
        <p:spPr>
          <a:xfrm>
            <a:off x="6854325" y="4253086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消息内容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8643B5A5-13A9-C88B-BCF8-1D1479A7C6F9}"/>
              </a:ext>
            </a:extLst>
          </p:cNvPr>
          <p:cNvSpPr/>
          <p:nvPr/>
        </p:nvSpPr>
        <p:spPr>
          <a:xfrm>
            <a:off x="6323458" y="788192"/>
            <a:ext cx="395841" cy="2967667"/>
          </a:xfrm>
          <a:prstGeom prst="leftBrace">
            <a:avLst>
              <a:gd name="adj1" fmla="val 758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29C1DA12-5CC5-B247-ED80-034390971DEE}"/>
              </a:ext>
            </a:extLst>
          </p:cNvPr>
          <p:cNvSpPr/>
          <p:nvPr/>
        </p:nvSpPr>
        <p:spPr>
          <a:xfrm>
            <a:off x="6310758" y="3766259"/>
            <a:ext cx="395841" cy="1414509"/>
          </a:xfrm>
          <a:prstGeom prst="leftBrace">
            <a:avLst>
              <a:gd name="adj1" fmla="val 7581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E4AAB8-39BB-F12E-63BA-8E4D560B0DD9}"/>
              </a:ext>
            </a:extLst>
          </p:cNvPr>
          <p:cNvSpPr txBox="1"/>
          <p:nvPr/>
        </p:nvSpPr>
        <p:spPr>
          <a:xfrm>
            <a:off x="4948682" y="2094974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消息头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813197-17D6-1C9E-ABDD-6459F8F7DFE9}"/>
              </a:ext>
            </a:extLst>
          </p:cNvPr>
          <p:cNvSpPr txBox="1"/>
          <p:nvPr/>
        </p:nvSpPr>
        <p:spPr>
          <a:xfrm>
            <a:off x="4948681" y="4269481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消息体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26A721-853E-E48B-D6FD-15F9BFA6C724}"/>
              </a:ext>
            </a:extLst>
          </p:cNvPr>
          <p:cNvSpPr txBox="1"/>
          <p:nvPr/>
        </p:nvSpPr>
        <p:spPr>
          <a:xfrm>
            <a:off x="6854325" y="5509724"/>
            <a:ext cx="1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消息格式</a:t>
            </a:r>
          </a:p>
        </p:txBody>
      </p:sp>
    </p:spTree>
    <p:extLst>
      <p:ext uri="{BB962C8B-B14F-4D97-AF65-F5344CB8AC3E}">
        <p14:creationId xmlns:p14="http://schemas.microsoft.com/office/powerpoint/2010/main" val="134396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2022-09-05T02:53:48Z</dcterms:created>
  <dcterms:modified xsi:type="dcterms:W3CDTF">2022-09-05T03:04:43Z</dcterms:modified>
</cp:coreProperties>
</file>