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8D9AC-71A7-12A8-499A-7A9394075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2B35DA-21E5-6251-8F7D-8EE35CEFC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726AF-300F-0734-889D-1AEB0F0F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14A4B-11C8-C2C4-F83C-55CBEABC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2932A-88C1-3D09-5A29-E8C48D03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93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CF8D4-ADF3-E141-74F3-EBA38226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A7464-FED7-A76D-1FA8-891CF4EC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CBCDB-AE18-8960-42C8-F686EFCB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FE78D-8367-60B5-FD42-4809B4E7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2672A-A1A4-B523-1EB8-F7C1EDA7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4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456CCD-F754-2A10-301F-9B546D487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B6BF2-E021-B921-AEFA-D77D7849D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78CC0-350D-CE84-0332-78C4FEC1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35251-BFCB-FF50-C0AC-8D973D13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CEE28-4682-0CCF-1C04-AD8DE511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15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FD655-4271-361B-8F1D-424B9C2C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7BD15-6996-E103-D241-776A15EE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1BC40-941A-A807-5AAB-DBFF2311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59623-FECC-0DF0-4BE8-DD2F70D1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0631C-D7ED-8FD0-8A6A-425F5D0C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39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2D6BD-C2D8-F106-0593-75E43883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8F68E-B35A-BD87-8DF0-A103BB1F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D9199-4346-ED5C-9855-EBB042B8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A61B7-4A13-F553-D699-524D1B4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B851F-B9D2-F7DE-EB55-6157C3A6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81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3A9FA-1DA1-20B3-F46D-2A770163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4BC6-527F-9C11-3DB9-C8497F0B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CCA2CA-F9E3-F422-E2EC-C28DD555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0D249-6909-20F2-5F3B-23BEC61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593D7-F9CA-DECF-7540-A37DB7F4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7C0E0-6F85-0CA3-2176-0A898C20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80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0B0B1-0CBB-FF77-7717-676651E6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22D1B-C413-1400-669E-E0731FD9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176232-A3F5-8D44-A656-B9D6F83C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362BD-15A2-39BA-086B-E3C6860EF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96DE15-F581-C416-8AAA-461C936BC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EC4E69-CB3B-827A-5806-A4B5006F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1FF1EF-80FE-F5AB-B0CD-0743D529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0564AD-D661-1260-88C4-E9DEE2C1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33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2243F-6D59-2C6D-C75F-5D405992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4785C-0F9C-6DC6-48BB-692DC7BB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D800A8-6462-4170-918D-C922B6E9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F7976C-1A71-8308-08AE-2602D304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2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362BA9-5E06-E1DA-B406-6305317C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640328-72AE-2A27-1D84-B905B4CE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0802AB-6626-63D1-4550-16661051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3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1E90-4D89-11D9-53F3-824921D9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E0589-7ECD-D8CE-D96C-5F2DD860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30CC9-1E82-42BA-B5E2-2BC392C6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05BE7-592A-5FBC-1BB2-E2BF702A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370E2-DB3A-D7F1-CB4C-5D1B3E5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1081C-3B6B-2974-96DD-FFA4094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AF67-DE3E-B5CA-07F8-55A19B82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528092-036F-CF01-77EC-3536B84B3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435444-6E01-6341-8287-8519DC2F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2A379-AD49-2C26-9C75-84140204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FDC1E-F754-B036-E86E-8EDF388A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976F82-D018-2B74-C444-E87D6140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30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7A5683-A312-A6C0-B086-B3B40CA0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D8256-2CAB-55F5-183B-A0BCF97A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FFADF-F978-FD0D-2BC3-B97179508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31E0-49BB-4149-9F5F-D352CFCB7051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3DDA2-E13D-DF63-E789-E86CB10E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87390-5A52-B879-AE8C-234CF7F2A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33EE-9861-FE4F-B895-232D56CB23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26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A8BD3CF-7D25-4213-1B37-F75B99F1A399}"/>
              </a:ext>
            </a:extLst>
          </p:cNvPr>
          <p:cNvSpPr txBox="1"/>
          <p:nvPr/>
        </p:nvSpPr>
        <p:spPr>
          <a:xfrm>
            <a:off x="3199031" y="679031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CFB41EC-EECB-8440-9DFB-E640CA379196}"/>
              </a:ext>
            </a:extLst>
          </p:cNvPr>
          <p:cNvSpPr/>
          <p:nvPr/>
        </p:nvSpPr>
        <p:spPr>
          <a:xfrm>
            <a:off x="209594" y="2214081"/>
            <a:ext cx="989744" cy="6007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62218F-7351-9024-5699-A04D9E59666E}"/>
              </a:ext>
            </a:extLst>
          </p:cNvPr>
          <p:cNvSpPr/>
          <p:nvPr/>
        </p:nvSpPr>
        <p:spPr>
          <a:xfrm>
            <a:off x="880153" y="1109878"/>
            <a:ext cx="744875" cy="482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B5788A3-D5BE-1205-2A69-435D9C3A2EC8}"/>
              </a:ext>
            </a:extLst>
          </p:cNvPr>
          <p:cNvSpPr/>
          <p:nvPr/>
        </p:nvSpPr>
        <p:spPr>
          <a:xfrm>
            <a:off x="1044538" y="1252019"/>
            <a:ext cx="154800" cy="15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C72879-0D1E-94C3-CE59-24D3C63A56A8}"/>
              </a:ext>
            </a:extLst>
          </p:cNvPr>
          <p:cNvSpPr txBox="1"/>
          <p:nvPr/>
        </p:nvSpPr>
        <p:spPr>
          <a:xfrm>
            <a:off x="1044538" y="679170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8EBE88-F2FA-9BAD-BEAA-2DD48E7E0D30}"/>
              </a:ext>
            </a:extLst>
          </p:cNvPr>
          <p:cNvSpPr txBox="1"/>
          <p:nvPr/>
        </p:nvSpPr>
        <p:spPr>
          <a:xfrm>
            <a:off x="528778" y="2329799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793595-907D-3BC0-173D-35C8C7A32CD3}"/>
              </a:ext>
            </a:extLst>
          </p:cNvPr>
          <p:cNvSpPr/>
          <p:nvPr/>
        </p:nvSpPr>
        <p:spPr>
          <a:xfrm>
            <a:off x="3034646" y="1097906"/>
            <a:ext cx="744875" cy="482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3AEED64-4139-3FD2-4870-1CB5885257BF}"/>
              </a:ext>
            </a:extLst>
          </p:cNvPr>
          <p:cNvSpPr/>
          <p:nvPr/>
        </p:nvSpPr>
        <p:spPr>
          <a:xfrm>
            <a:off x="3199031" y="1240047"/>
            <a:ext cx="154800" cy="15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67ECA78-E1DE-D253-E14E-B515F769278C}"/>
              </a:ext>
            </a:extLst>
          </p:cNvPr>
          <p:cNvSpPr/>
          <p:nvPr/>
        </p:nvSpPr>
        <p:spPr>
          <a:xfrm>
            <a:off x="1872295" y="2214081"/>
            <a:ext cx="989744" cy="6007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F7FDFD-2538-B1BD-566D-A567382CFFFA}"/>
              </a:ext>
            </a:extLst>
          </p:cNvPr>
          <p:cNvSpPr txBox="1"/>
          <p:nvPr/>
        </p:nvSpPr>
        <p:spPr>
          <a:xfrm>
            <a:off x="2191479" y="2329799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BEEFF44-6D2B-71D1-E407-686FB0994767}"/>
              </a:ext>
            </a:extLst>
          </p:cNvPr>
          <p:cNvSpPr/>
          <p:nvPr/>
        </p:nvSpPr>
        <p:spPr>
          <a:xfrm>
            <a:off x="3555203" y="2214081"/>
            <a:ext cx="989744" cy="6007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A11B06-3CF9-C967-68B7-10228DD20AC9}"/>
              </a:ext>
            </a:extLst>
          </p:cNvPr>
          <p:cNvSpPr txBox="1"/>
          <p:nvPr/>
        </p:nvSpPr>
        <p:spPr>
          <a:xfrm>
            <a:off x="3874387" y="2329799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151BA8-6F77-E035-AC1C-52CB230BD975}"/>
              </a:ext>
            </a:extLst>
          </p:cNvPr>
          <p:cNvSpPr/>
          <p:nvPr/>
        </p:nvSpPr>
        <p:spPr>
          <a:xfrm>
            <a:off x="2027094" y="3435879"/>
            <a:ext cx="744875" cy="482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A2E4D21-19A7-ACE6-7E1A-8A8E67F7FCF3}"/>
              </a:ext>
            </a:extLst>
          </p:cNvPr>
          <p:cNvSpPr/>
          <p:nvPr/>
        </p:nvSpPr>
        <p:spPr>
          <a:xfrm>
            <a:off x="2191479" y="3578020"/>
            <a:ext cx="154800" cy="15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7EEE796-5F9C-D029-D34B-CF0428AE87F2}"/>
              </a:ext>
            </a:extLst>
          </p:cNvPr>
          <p:cNvSpPr/>
          <p:nvPr/>
        </p:nvSpPr>
        <p:spPr>
          <a:xfrm>
            <a:off x="2480700" y="3578020"/>
            <a:ext cx="154800" cy="15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7DA233C-FA22-E7F7-90FA-2D4E01A46AC9}"/>
              </a:ext>
            </a:extLst>
          </p:cNvPr>
          <p:cNvCxnSpPr>
            <a:cxnSpLocks/>
          </p:cNvCxnSpPr>
          <p:nvPr/>
        </p:nvCxnSpPr>
        <p:spPr>
          <a:xfrm flipV="1">
            <a:off x="704466" y="1592494"/>
            <a:ext cx="340072" cy="737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7B19D63-07D3-9A20-1EA9-B7576A512F1A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176668" y="1384149"/>
            <a:ext cx="1092211" cy="10156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00C95B3-560E-96E4-EC15-AF13C896B4CA}"/>
              </a:ext>
            </a:extLst>
          </p:cNvPr>
          <p:cNvCxnSpPr>
            <a:cxnSpLocks/>
          </p:cNvCxnSpPr>
          <p:nvPr/>
        </p:nvCxnSpPr>
        <p:spPr>
          <a:xfrm flipV="1">
            <a:off x="2508611" y="1580522"/>
            <a:ext cx="690420" cy="798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6D9BDAF-7A85-0E3A-B81C-78B733E73BE3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3331161" y="1372177"/>
            <a:ext cx="644424" cy="95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5F0204F-1B97-624C-E259-67834986D9F7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874502" y="2541897"/>
            <a:ext cx="1339647" cy="1058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43B4CC1-8D43-DABC-8A3C-FA39F230BDCE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68879" y="2678373"/>
            <a:ext cx="289221" cy="899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F718F7AB-84AC-E650-C502-20C2500952CE}"/>
              </a:ext>
            </a:extLst>
          </p:cNvPr>
          <p:cNvCxnSpPr>
            <a:cxnSpLocks/>
          </p:cNvCxnSpPr>
          <p:nvPr/>
        </p:nvCxnSpPr>
        <p:spPr>
          <a:xfrm flipH="1">
            <a:off x="2777339" y="2676283"/>
            <a:ext cx="1237292" cy="873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31D8BC9-DCE3-9A02-178D-B811AABEE327}"/>
              </a:ext>
            </a:extLst>
          </p:cNvPr>
          <p:cNvSpPr txBox="1"/>
          <p:nvPr/>
        </p:nvSpPr>
        <p:spPr>
          <a:xfrm>
            <a:off x="1388035" y="4405603"/>
            <a:ext cx="201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进程</a:t>
            </a:r>
            <a:r>
              <a:rPr kumimoji="1" lang="en-US" altLang="zh-CN" dirty="0"/>
              <a:t>-</a:t>
            </a:r>
            <a:r>
              <a:rPr kumimoji="1" lang="zh-CN" altLang="en-US" dirty="0"/>
              <a:t>资源分配图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4CCBD9-2C11-2815-E65A-BA4E5E1A1291}"/>
              </a:ext>
            </a:extLst>
          </p:cNvPr>
          <p:cNvSpPr/>
          <p:nvPr/>
        </p:nvSpPr>
        <p:spPr>
          <a:xfrm>
            <a:off x="5782298" y="2300589"/>
            <a:ext cx="744875" cy="482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3D12E5B-EE0A-79E0-0F56-8021A975D6E6}"/>
              </a:ext>
            </a:extLst>
          </p:cNvPr>
          <p:cNvSpPr/>
          <p:nvPr/>
        </p:nvSpPr>
        <p:spPr>
          <a:xfrm>
            <a:off x="5946683" y="2442730"/>
            <a:ext cx="154800" cy="15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8985161-BA78-A3B6-365F-9740377F2869}"/>
              </a:ext>
            </a:extLst>
          </p:cNvPr>
          <p:cNvSpPr/>
          <p:nvPr/>
        </p:nvSpPr>
        <p:spPr>
          <a:xfrm>
            <a:off x="6235904" y="2442730"/>
            <a:ext cx="154800" cy="15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361AA10-84E7-B4A5-C76A-2875449FF6EB}"/>
              </a:ext>
            </a:extLst>
          </p:cNvPr>
          <p:cNvSpPr/>
          <p:nvPr/>
        </p:nvSpPr>
        <p:spPr>
          <a:xfrm>
            <a:off x="8508201" y="2298622"/>
            <a:ext cx="744875" cy="482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83478D4-7F2D-C7B0-E0D8-C93F9CC87855}"/>
              </a:ext>
            </a:extLst>
          </p:cNvPr>
          <p:cNvSpPr/>
          <p:nvPr/>
        </p:nvSpPr>
        <p:spPr>
          <a:xfrm>
            <a:off x="8672586" y="2440763"/>
            <a:ext cx="154800" cy="15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04F25C9-4BBC-9AD9-6E65-459358BEC815}"/>
              </a:ext>
            </a:extLst>
          </p:cNvPr>
          <p:cNvSpPr/>
          <p:nvPr/>
        </p:nvSpPr>
        <p:spPr>
          <a:xfrm>
            <a:off x="8961807" y="2440763"/>
            <a:ext cx="154800" cy="15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347AE62-20FD-B3E1-0D63-A52B6F85CDE0}"/>
              </a:ext>
            </a:extLst>
          </p:cNvPr>
          <p:cNvSpPr txBox="1"/>
          <p:nvPr/>
        </p:nvSpPr>
        <p:spPr>
          <a:xfrm>
            <a:off x="2769921" y="3610226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24404A-2369-9D87-3158-4ED0B923D060}"/>
              </a:ext>
            </a:extLst>
          </p:cNvPr>
          <p:cNvSpPr txBox="1"/>
          <p:nvPr/>
        </p:nvSpPr>
        <p:spPr>
          <a:xfrm>
            <a:off x="5386143" y="2355264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F2244C2-EC41-5AD5-963C-DCEC0FCB7847}"/>
              </a:ext>
            </a:extLst>
          </p:cNvPr>
          <p:cNvSpPr txBox="1"/>
          <p:nvPr/>
        </p:nvSpPr>
        <p:spPr>
          <a:xfrm>
            <a:off x="9271403" y="2329799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4408898-79B2-38C3-EEE9-A48060AFBBA1}"/>
              </a:ext>
            </a:extLst>
          </p:cNvPr>
          <p:cNvSpPr/>
          <p:nvPr/>
        </p:nvSpPr>
        <p:spPr>
          <a:xfrm>
            <a:off x="7096535" y="1135086"/>
            <a:ext cx="989744" cy="6007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77D8117-DB25-5D78-853C-0666DF0BE121}"/>
              </a:ext>
            </a:extLst>
          </p:cNvPr>
          <p:cNvSpPr txBox="1"/>
          <p:nvPr/>
        </p:nvSpPr>
        <p:spPr>
          <a:xfrm>
            <a:off x="7415719" y="1250804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8AF7E87-10FE-0877-D614-B874CD421AE0}"/>
              </a:ext>
            </a:extLst>
          </p:cNvPr>
          <p:cNvSpPr/>
          <p:nvPr/>
        </p:nvSpPr>
        <p:spPr>
          <a:xfrm>
            <a:off x="5564657" y="3421697"/>
            <a:ext cx="989744" cy="6007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D3CF2E4-02C4-2F09-080C-F475DFED9228}"/>
              </a:ext>
            </a:extLst>
          </p:cNvPr>
          <p:cNvSpPr txBox="1"/>
          <p:nvPr/>
        </p:nvSpPr>
        <p:spPr>
          <a:xfrm>
            <a:off x="5843449" y="3521892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723BA0F-CA53-FC17-2077-BE1774491E65}"/>
              </a:ext>
            </a:extLst>
          </p:cNvPr>
          <p:cNvSpPr/>
          <p:nvPr/>
        </p:nvSpPr>
        <p:spPr>
          <a:xfrm>
            <a:off x="7006465" y="3421697"/>
            <a:ext cx="989744" cy="6007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6EDE64F-2D0A-E266-EB5A-E95CDD79F7F1}"/>
              </a:ext>
            </a:extLst>
          </p:cNvPr>
          <p:cNvSpPr txBox="1"/>
          <p:nvPr/>
        </p:nvSpPr>
        <p:spPr>
          <a:xfrm>
            <a:off x="7364964" y="3527544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EE1E820-8959-E413-2B87-E889FA380C58}"/>
              </a:ext>
            </a:extLst>
          </p:cNvPr>
          <p:cNvSpPr/>
          <p:nvPr/>
        </p:nvSpPr>
        <p:spPr>
          <a:xfrm>
            <a:off x="8519164" y="3421697"/>
            <a:ext cx="989744" cy="6007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6418910-7121-0616-3FCF-113296D47ECA}"/>
              </a:ext>
            </a:extLst>
          </p:cNvPr>
          <p:cNvSpPr txBox="1"/>
          <p:nvPr/>
        </p:nvSpPr>
        <p:spPr>
          <a:xfrm>
            <a:off x="8827386" y="3509677"/>
            <a:ext cx="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3B0A5849-F978-4F77-0CF0-19FC55FE6FCC}"/>
              </a:ext>
            </a:extLst>
          </p:cNvPr>
          <p:cNvCxnSpPr>
            <a:cxnSpLocks/>
          </p:cNvCxnSpPr>
          <p:nvPr/>
        </p:nvCxnSpPr>
        <p:spPr>
          <a:xfrm flipV="1">
            <a:off x="6341731" y="1479004"/>
            <a:ext cx="950868" cy="1001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2BF85651-044F-971F-5E04-9029E2D5656F}"/>
              </a:ext>
            </a:extLst>
          </p:cNvPr>
          <p:cNvCxnSpPr>
            <a:cxnSpLocks/>
          </p:cNvCxnSpPr>
          <p:nvPr/>
        </p:nvCxnSpPr>
        <p:spPr>
          <a:xfrm>
            <a:off x="7852032" y="1564627"/>
            <a:ext cx="711475" cy="733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C897C75E-871E-4E68-3823-61D3D00E8133}"/>
              </a:ext>
            </a:extLst>
          </p:cNvPr>
          <p:cNvCxnSpPr>
            <a:cxnSpLocks/>
            <a:stCxn id="50" idx="4"/>
          </p:cNvCxnSpPr>
          <p:nvPr/>
        </p:nvCxnSpPr>
        <p:spPr>
          <a:xfrm flipH="1">
            <a:off x="7736440" y="2595563"/>
            <a:ext cx="1013546" cy="1014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927871C-7C87-C10B-78D1-F7FC376B911C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341731" y="2788596"/>
            <a:ext cx="809679" cy="721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20623947-A43F-C406-9D8D-BDB772E1EF7E}"/>
              </a:ext>
            </a:extLst>
          </p:cNvPr>
          <p:cNvCxnSpPr>
            <a:cxnSpLocks/>
          </p:cNvCxnSpPr>
          <p:nvPr/>
        </p:nvCxnSpPr>
        <p:spPr>
          <a:xfrm flipH="1">
            <a:off x="6024083" y="2586529"/>
            <a:ext cx="174" cy="849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28F8F1F-B119-0485-B94F-C759E3281FFD}"/>
              </a:ext>
            </a:extLst>
          </p:cNvPr>
          <p:cNvCxnSpPr>
            <a:cxnSpLocks/>
          </p:cNvCxnSpPr>
          <p:nvPr/>
        </p:nvCxnSpPr>
        <p:spPr>
          <a:xfrm>
            <a:off x="9039207" y="2551713"/>
            <a:ext cx="0" cy="884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422F6-3E35-D88B-9656-8A4E874E0945}"/>
              </a:ext>
            </a:extLst>
          </p:cNvPr>
          <p:cNvSpPr txBox="1"/>
          <p:nvPr/>
        </p:nvSpPr>
        <p:spPr>
          <a:xfrm>
            <a:off x="6412806" y="4416603"/>
            <a:ext cx="248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有环路而无死锁</a:t>
            </a:r>
          </a:p>
        </p:txBody>
      </p:sp>
    </p:spTree>
    <p:extLst>
      <p:ext uri="{BB962C8B-B14F-4D97-AF65-F5344CB8AC3E}">
        <p14:creationId xmlns:p14="http://schemas.microsoft.com/office/powerpoint/2010/main" val="215263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6</cp:revision>
  <dcterms:created xsi:type="dcterms:W3CDTF">2022-09-07T07:55:08Z</dcterms:created>
  <dcterms:modified xsi:type="dcterms:W3CDTF">2022-09-08T01:30:06Z</dcterms:modified>
</cp:coreProperties>
</file>