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0EADF-9D3C-F428-1245-078CBBEE6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ACE4-8A91-1B52-C454-087E93CC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26BBA-1325-47C1-9D2D-7A094B5A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41A44-881F-F22E-6824-46C4978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A979B-4AF8-7112-E8A8-0903A98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86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5AB7E-444E-BD4A-1540-2E197B2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AAB3F-96A6-73DF-9E49-40A75C02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E9F6-FCDC-46DB-8F83-C0B3EFDB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2B58C-2614-85AC-E825-032D1F2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1963D-7916-AB5F-D7CC-B4C16393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27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BB595-9D59-198A-D18E-839FE73F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9B108-08EF-B55E-9A74-06AB836B6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A0FC4-8709-2DB9-DB70-34AE318A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8250-D38F-2AF6-0985-60F043E9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F7EE0-C152-41E1-673F-15B4A6EA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8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DBA7-7FBF-A92A-C28D-80D25A51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5645-C7C9-005A-22D7-A79DA930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CD5FC-472C-EA39-69FF-D62D6C1F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B16C-E204-3AF0-37E5-1FC18D7A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844AF-C008-8148-9389-37A0488F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80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B846B-3845-D1D0-FE87-C01235BB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04494-20FB-C34E-0626-C566D633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1AE52-ED10-7097-C736-2F28E3A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8A09D-6A29-D8E6-CABF-EBD22715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9BF85-B5DC-DEF0-EB5F-107EBBB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66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3E44D-79AF-8366-0FC5-07D524A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FA01B-9D5E-C9FC-2594-59DFD8DA4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50F39-2BDB-4956-1789-2107FB7E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B356-EAEF-C024-ECD7-0E949F49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08832-902A-4623-8999-2A0A1429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9D2DA-4922-3BF8-B54E-F7FB866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1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0E7D7-8850-68AD-E2A4-99F8BD3C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2866E-227B-9863-A1CD-8FF38837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22E01-745D-9DA3-1FB0-E573616C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987E1-4037-698E-2E3C-1AB764F95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CBB4C-6F38-0EB6-DACB-D883F5BB7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3306B-2E3A-2F7A-E161-C0BC626C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9F527B-60FF-A747-44FF-40502338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148CF-5885-CA01-71C8-DD263B47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4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7FED-4B68-F340-7AEE-7A048CC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94A51-5D1B-FDF7-828F-E506A0CD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F875E2-2BD3-802E-34B5-FF90230A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0106F-DFB4-59F6-1AA4-2510BD3F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D321A5-0867-13F7-BA4F-8D7503E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0A76BE-865E-45B1-0DE6-DDBF2D0C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46932-469D-F64A-3C9F-4791CF72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24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885F6-E371-6871-FE5E-DB81F6B3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49277-F68D-4533-F116-0654540E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C0EDA-18E3-B846-6EC1-374A10FB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85D1B-CFC6-3140-0097-95B3E40C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377DF-CB30-627C-F49D-13DC4A52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CB4EA-C92E-709E-D967-13CAFFE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4D3C-A997-F062-4249-7368285E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12C892-F443-038F-9E93-8C5C50E4A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8FFA9-3A7F-F9CD-AD71-F3BFB88F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20B95-BE4D-186D-6B25-62D06316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44652-7559-7EB8-04FF-0CE93014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EC5ED-A045-AD03-8F48-1A2E22B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42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D8337-536D-AB1E-2482-20F9441A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4F9D-5037-6297-2F7D-579FD53B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9E1F1-4B16-AD64-E370-B700D158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4555-6F53-FC49-8B4E-63C5499760BA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06A88-0835-5D57-C8B4-96019B11F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48CE6-9894-154A-762A-E196A73C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7E1A-F6CB-8A4F-A53A-1B97FD21E7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11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7D6FBE-3A27-860C-6579-0A03493B7430}"/>
              </a:ext>
            </a:extLst>
          </p:cNvPr>
          <p:cNvSpPr txBox="1"/>
          <p:nvPr/>
        </p:nvSpPr>
        <p:spPr>
          <a:xfrm>
            <a:off x="2159288" y="508991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002DF6-3482-F133-07EC-E8BA53E30EE2}"/>
              </a:ext>
            </a:extLst>
          </p:cNvPr>
          <p:cNvSpPr txBox="1"/>
          <p:nvPr/>
        </p:nvSpPr>
        <p:spPr>
          <a:xfrm>
            <a:off x="7438492" y="521283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078680-FCB4-25A9-9C28-78836C5A7F0C}"/>
              </a:ext>
            </a:extLst>
          </p:cNvPr>
          <p:cNvSpPr/>
          <p:nvPr/>
        </p:nvSpPr>
        <p:spPr>
          <a:xfrm>
            <a:off x="1034269" y="879665"/>
            <a:ext cx="3729519" cy="44834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C8FCA84-BBDA-4649-4FB3-482588FD5F3E}"/>
              </a:ext>
            </a:extLst>
          </p:cNvPr>
          <p:cNvCxnSpPr/>
          <p:nvPr/>
        </p:nvCxnSpPr>
        <p:spPr>
          <a:xfrm>
            <a:off x="1034269" y="4787757"/>
            <a:ext cx="3729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E2730DF-ADBE-AEEA-D4D7-73BE052E6B60}"/>
              </a:ext>
            </a:extLst>
          </p:cNvPr>
          <p:cNvSpPr txBox="1"/>
          <p:nvPr/>
        </p:nvSpPr>
        <p:spPr>
          <a:xfrm>
            <a:off x="1962361" y="4890768"/>
            <a:ext cx="170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操作系统内核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A477D9-88AC-FA91-76B6-0EC9C5697584}"/>
              </a:ext>
            </a:extLst>
          </p:cNvPr>
          <p:cNvSpPr txBox="1"/>
          <p:nvPr/>
        </p:nvSpPr>
        <p:spPr>
          <a:xfrm>
            <a:off x="1137011" y="982675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0A0310-F0B0-A793-E437-B9D47FC6BD52}"/>
              </a:ext>
            </a:extLst>
          </p:cNvPr>
          <p:cNvSpPr txBox="1"/>
          <p:nvPr/>
        </p:nvSpPr>
        <p:spPr>
          <a:xfrm>
            <a:off x="3118210" y="988767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客户存根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9B5B5AB-D38D-0063-ABE6-1FFF59ACAE34}"/>
              </a:ext>
            </a:extLst>
          </p:cNvPr>
          <p:cNvCxnSpPr>
            <a:stCxn id="7" idx="0"/>
          </p:cNvCxnSpPr>
          <p:nvPr/>
        </p:nvCxnSpPr>
        <p:spPr>
          <a:xfrm flipH="1">
            <a:off x="2899028" y="879665"/>
            <a:ext cx="1" cy="39080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B3FDA5-A671-916B-C976-0B0A97411E22}"/>
              </a:ext>
            </a:extLst>
          </p:cNvPr>
          <p:cNvSpPr txBox="1"/>
          <p:nvPr/>
        </p:nvSpPr>
        <p:spPr>
          <a:xfrm>
            <a:off x="1014596" y="1939651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本地调用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E1C6CB-D3AB-052A-C1D2-772B815F2650}"/>
              </a:ext>
            </a:extLst>
          </p:cNvPr>
          <p:cNvSpPr txBox="1"/>
          <p:nvPr/>
        </p:nvSpPr>
        <p:spPr>
          <a:xfrm>
            <a:off x="1373339" y="2885216"/>
            <a:ext cx="6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12E4C2-042E-4DF2-2CDD-4357822BB19E}"/>
              </a:ext>
            </a:extLst>
          </p:cNvPr>
          <p:cNvSpPr txBox="1"/>
          <p:nvPr/>
        </p:nvSpPr>
        <p:spPr>
          <a:xfrm>
            <a:off x="3195272" y="1864214"/>
            <a:ext cx="66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打包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参数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944F93-775B-252B-3CB6-C1E75E786772}"/>
              </a:ext>
            </a:extLst>
          </p:cNvPr>
          <p:cNvSpPr txBox="1"/>
          <p:nvPr/>
        </p:nvSpPr>
        <p:spPr>
          <a:xfrm>
            <a:off x="3183274" y="3532293"/>
            <a:ext cx="66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拆包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参数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30025DE8-D0E6-9BB9-F5A9-A2A0BEFE6729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>
          <a:xfrm rot="5400000" flipH="1" flipV="1">
            <a:off x="2109616" y="1799560"/>
            <a:ext cx="697836" cy="147347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51726E87-7B26-6A5F-64AD-BD30AC2C7B65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>
          <a:xfrm rot="10800000">
            <a:off x="1721796" y="3254549"/>
            <a:ext cx="1461478" cy="6009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294EB2-6151-4A79-1451-00E2DD9710C5}"/>
              </a:ext>
            </a:extLst>
          </p:cNvPr>
          <p:cNvSpPr txBox="1"/>
          <p:nvPr/>
        </p:nvSpPr>
        <p:spPr>
          <a:xfrm>
            <a:off x="1561672" y="3789383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返回结果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33FF65-C2CC-2D88-25AE-7BE955FDCFEE}"/>
              </a:ext>
            </a:extLst>
          </p:cNvPr>
          <p:cNvSpPr/>
          <p:nvPr/>
        </p:nvSpPr>
        <p:spPr>
          <a:xfrm>
            <a:off x="6313473" y="879665"/>
            <a:ext cx="3729519" cy="44834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48D8DF0-96FA-F650-176D-88418FD0B090}"/>
              </a:ext>
            </a:extLst>
          </p:cNvPr>
          <p:cNvCxnSpPr/>
          <p:nvPr/>
        </p:nvCxnSpPr>
        <p:spPr>
          <a:xfrm>
            <a:off x="6313473" y="4787757"/>
            <a:ext cx="3729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A4F21-9071-DA6C-944B-02B9222C7528}"/>
              </a:ext>
            </a:extLst>
          </p:cNvPr>
          <p:cNvSpPr txBox="1"/>
          <p:nvPr/>
        </p:nvSpPr>
        <p:spPr>
          <a:xfrm>
            <a:off x="7241565" y="4890768"/>
            <a:ext cx="170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操作系统内核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DD2E5F-98CE-E3EB-8FFB-A39660F3EBB1}"/>
              </a:ext>
            </a:extLst>
          </p:cNvPr>
          <p:cNvSpPr txBox="1"/>
          <p:nvPr/>
        </p:nvSpPr>
        <p:spPr>
          <a:xfrm>
            <a:off x="6416215" y="982675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服务器存根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8E073D-DC8B-56BA-D55A-01DECC3E8156}"/>
              </a:ext>
            </a:extLst>
          </p:cNvPr>
          <p:cNvSpPr txBox="1"/>
          <p:nvPr/>
        </p:nvSpPr>
        <p:spPr>
          <a:xfrm>
            <a:off x="8397414" y="988767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服务器应用</a:t>
            </a: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433BA3A-B8EE-ADD1-B679-FB93902B749C}"/>
              </a:ext>
            </a:extLst>
          </p:cNvPr>
          <p:cNvCxnSpPr>
            <a:stCxn id="27" idx="0"/>
          </p:cNvCxnSpPr>
          <p:nvPr/>
        </p:nvCxnSpPr>
        <p:spPr>
          <a:xfrm flipH="1">
            <a:off x="8178232" y="879665"/>
            <a:ext cx="1" cy="39080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E9F9FEC-BD42-99AE-525A-377FE0123491}"/>
              </a:ext>
            </a:extLst>
          </p:cNvPr>
          <p:cNvSpPr txBox="1"/>
          <p:nvPr/>
        </p:nvSpPr>
        <p:spPr>
          <a:xfrm>
            <a:off x="8248439" y="1864214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本地调用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040CC9-A915-EC87-17B0-8C13E623CE7C}"/>
              </a:ext>
            </a:extLst>
          </p:cNvPr>
          <p:cNvSpPr txBox="1"/>
          <p:nvPr/>
        </p:nvSpPr>
        <p:spPr>
          <a:xfrm>
            <a:off x="8780148" y="2869193"/>
            <a:ext cx="69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188A9A-C14E-2399-AA21-182718A4BB29}"/>
              </a:ext>
            </a:extLst>
          </p:cNvPr>
          <p:cNvSpPr txBox="1"/>
          <p:nvPr/>
        </p:nvSpPr>
        <p:spPr>
          <a:xfrm>
            <a:off x="6683321" y="1782566"/>
            <a:ext cx="66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拆包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参数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E591C8-C40A-FC56-F1D5-978F7E475972}"/>
              </a:ext>
            </a:extLst>
          </p:cNvPr>
          <p:cNvSpPr txBox="1"/>
          <p:nvPr/>
        </p:nvSpPr>
        <p:spPr>
          <a:xfrm>
            <a:off x="6681607" y="3495278"/>
            <a:ext cx="66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打包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参数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BFF17724-50FB-7182-BCA1-3027D59C7518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>
            <a:off x="7352869" y="2105732"/>
            <a:ext cx="1775736" cy="76346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6B0BFDED-D337-25EB-1246-6196AB905132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rot="5400000">
            <a:off x="7949921" y="2639759"/>
            <a:ext cx="579919" cy="177745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2E557C4-68A6-09DD-0812-F06172DB9653}"/>
              </a:ext>
            </a:extLst>
          </p:cNvPr>
          <p:cNvSpPr txBox="1"/>
          <p:nvPr/>
        </p:nvSpPr>
        <p:spPr>
          <a:xfrm>
            <a:off x="7467598" y="3818443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返回结果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7F292BB-E77E-2352-A6FD-56AD9AB720E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64820" y="2187380"/>
            <a:ext cx="642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269A7815-5C73-381E-48CE-706A6234D9F0}"/>
              </a:ext>
            </a:extLst>
          </p:cNvPr>
          <p:cNvCxnSpPr>
            <a:cxnSpLocks/>
          </p:cNvCxnSpPr>
          <p:nvPr/>
        </p:nvCxnSpPr>
        <p:spPr>
          <a:xfrm>
            <a:off x="6096000" y="2174377"/>
            <a:ext cx="6421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DD2291E-7982-770E-81F3-10F8075174E3}"/>
              </a:ext>
            </a:extLst>
          </p:cNvPr>
          <p:cNvCxnSpPr>
            <a:cxnSpLocks/>
          </p:cNvCxnSpPr>
          <p:nvPr/>
        </p:nvCxnSpPr>
        <p:spPr>
          <a:xfrm>
            <a:off x="4506944" y="2187379"/>
            <a:ext cx="0" cy="2923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6A418BF-3170-3552-085B-19B7462D7CF6}"/>
              </a:ext>
            </a:extLst>
          </p:cNvPr>
          <p:cNvCxnSpPr>
            <a:cxnSpLocks/>
          </p:cNvCxnSpPr>
          <p:nvPr/>
        </p:nvCxnSpPr>
        <p:spPr>
          <a:xfrm>
            <a:off x="6096000" y="2174377"/>
            <a:ext cx="0" cy="2936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F0B18FBD-687B-4447-53F4-5B75AA15C806}"/>
              </a:ext>
            </a:extLst>
          </p:cNvPr>
          <p:cNvCxnSpPr>
            <a:cxnSpLocks/>
          </p:cNvCxnSpPr>
          <p:nvPr/>
        </p:nvCxnSpPr>
        <p:spPr>
          <a:xfrm>
            <a:off x="4506944" y="5110922"/>
            <a:ext cx="1589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BA242920-ECE4-ABA5-83F5-BA92DC60FA79}"/>
              </a:ext>
            </a:extLst>
          </p:cNvPr>
          <p:cNvCxnSpPr>
            <a:cxnSpLocks/>
          </p:cNvCxnSpPr>
          <p:nvPr/>
        </p:nvCxnSpPr>
        <p:spPr>
          <a:xfrm>
            <a:off x="7016381" y="4141609"/>
            <a:ext cx="0" cy="1118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7FC6B2B1-7D31-D764-A137-A9734D6C89E8}"/>
              </a:ext>
            </a:extLst>
          </p:cNvPr>
          <p:cNvCxnSpPr>
            <a:cxnSpLocks/>
          </p:cNvCxnSpPr>
          <p:nvPr/>
        </p:nvCxnSpPr>
        <p:spPr>
          <a:xfrm>
            <a:off x="3554857" y="5262785"/>
            <a:ext cx="34615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A540CB60-40A6-7001-CFEF-06FBDE9036E3}"/>
              </a:ext>
            </a:extLst>
          </p:cNvPr>
          <p:cNvCxnSpPr>
            <a:cxnSpLocks/>
          </p:cNvCxnSpPr>
          <p:nvPr/>
        </p:nvCxnSpPr>
        <p:spPr>
          <a:xfrm>
            <a:off x="3556568" y="4135738"/>
            <a:ext cx="0" cy="112436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5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2022-09-06T01:56:52Z</dcterms:created>
  <dcterms:modified xsi:type="dcterms:W3CDTF">2022-09-06T02:15:17Z</dcterms:modified>
</cp:coreProperties>
</file>