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0DBBC-83B7-DC6A-4886-74E91A933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B0C53-A008-A449-DC56-A25B38C2A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620B5-62B0-AB8D-10FD-9F6E8662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BD102-0A14-0983-6BFA-E59CEB39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620FA-F33C-16DC-D4BD-4026E94C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15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3D028-1B9A-06E4-CF14-0A0DE4E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40BA4-370C-F45C-E92C-FB8F95BD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2AB86-BDEB-0EAE-D853-AB237218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994BF-6F98-E587-BB84-78B5BC3B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E7203-50AC-2F08-3556-D40D3A3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57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0CA554-8FB7-24B9-8DA9-1A1C84DBF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4DADD-20C7-D2E1-DE2C-7EAEB64E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169A7-A25C-C0D9-4F12-219BAFE7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7E0EB-C55C-02DD-826F-0D07E04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7A6EA-C02F-72DE-1A55-7FE786B8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1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D95A-275A-4A00-B8E4-C20958DC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C2F14-5218-954F-B6A3-4F8B2C55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17FC6-F26B-04CC-286F-D6964353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A86F6-80DB-B2D9-BB52-E5682985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69D4C-94B1-A49D-F3A1-D64D95D2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8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C3E19-C580-0F00-EF99-3D417564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170AE-9EF3-590C-A981-A3596CB7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23828-91A6-EC61-9FEF-8217B193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C034C-960B-9F6E-722A-67FAEB19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577D1-9A76-38C6-3647-F0A4A74C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53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3A910-249C-4034-5EB2-F5192FC1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CE0C7-7CA2-5D19-A5B9-C326B3001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9168A-817A-3B83-625B-8905A867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82A0E-9160-1F59-372E-D84858FC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13B66-5E39-708C-5788-735DDAA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E01A2-EEE6-F090-F328-E83DA32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20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B6E8B-2144-6AFF-3E09-E175419E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5F7EA-E7B4-664F-09BE-7EE2A79E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8F18FA-ED52-8B85-29F3-6C23522CE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232A33-578F-6844-5B2A-CAA43193B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718F70-02B7-D68B-9E8D-B3AA65BF2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77336C-E16F-BBE7-9E89-2F777335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29405-ABB6-004F-9034-7499365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50793-1F36-9D4E-C802-CE14758F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4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D3308-6C47-64CC-D0CD-7C8FFA2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458E1A-2712-3093-5CA7-9B7659E7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4D1C60-A40E-40D1-948A-4BB281BC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D21792-02D3-58E0-49C3-641B18DB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F05DDA-BB3D-AE7D-08FE-CCAF55B0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5CA73-511B-45F5-49CE-66B99123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E026D-D492-B793-73DB-C40B48D4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47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499D-8E89-EBCC-CF9C-22049113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A8EE7-1EC0-75A6-2F7C-637F2028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4E6437-BA96-33A5-3E7A-3684CB49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8DA6B-A6E6-D7B8-AE99-10B3F4EF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97DC9-7BF0-84C5-53D5-0A3412DC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2BCB3-6FB5-7C50-A01A-B7C7DB68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24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D5EF-0E37-583F-F304-3156282C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54B946-CC96-D831-D28D-19991D8C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D26269-D614-389F-7761-5FD5E27B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5ADF0-78F8-12CD-0A05-9EF2788B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BF56C-B5EC-5585-06B9-C0A78DCE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E7CFA3-C02B-9B27-6373-9CB63336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9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8272F0-8D3B-CBDF-77D4-BC36982C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F83E3-62C6-BD6B-BC88-2A5F7C0C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4A2C-50A3-1F3D-A4C4-AE0892C8D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F443-0F8F-D74F-8CEC-019246618A6A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968EC-C42F-5682-FA37-37901F246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02B26-91DB-5ABC-451E-2288B453A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64B0-DC44-2245-B436-7B83B5F0D3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3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79293A-382E-BE67-5211-56B910EFDC8B}"/>
              </a:ext>
            </a:extLst>
          </p:cNvPr>
          <p:cNvSpPr txBox="1"/>
          <p:nvPr/>
        </p:nvSpPr>
        <p:spPr>
          <a:xfrm>
            <a:off x="945222" y="441788"/>
            <a:ext cx="664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customer_count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server_count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mutex;</a:t>
            </a:r>
          </a:p>
          <a:p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customer_count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0;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server_count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0; mutex = 1;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248EB-B669-3660-9F7A-2993C788A670}"/>
              </a:ext>
            </a:extLst>
          </p:cNvPr>
          <p:cNvSpPr txBox="1"/>
          <p:nvPr/>
        </p:nvSpPr>
        <p:spPr>
          <a:xfrm>
            <a:off x="945222" y="1088119"/>
            <a:ext cx="3174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customer_i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取号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等待区找到空沙发坐下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customer_count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server_count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20E32-8E7E-F6B0-90C9-8066A200B951}"/>
              </a:ext>
            </a:extLst>
          </p:cNvPr>
          <p:cNvSpPr txBox="1"/>
          <p:nvPr/>
        </p:nvSpPr>
        <p:spPr>
          <a:xfrm>
            <a:off x="4268912" y="1088119"/>
            <a:ext cx="4659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server_j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L: P(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customer_count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被叫到号的顾客离开沙发走出等待区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V(mutex);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为该号客人服务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客人离开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server_count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goto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L;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8C8C10-BE36-435C-423F-15FEBED4D998}"/>
              </a:ext>
            </a:extLst>
          </p:cNvPr>
          <p:cNvCxnSpPr/>
          <p:nvPr/>
        </p:nvCxnSpPr>
        <p:spPr>
          <a:xfrm>
            <a:off x="1530850" y="2743200"/>
            <a:ext cx="2126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5200FB7-5312-A0CE-7075-9045B5DAF35A}"/>
              </a:ext>
            </a:extLst>
          </p:cNvPr>
          <p:cNvCxnSpPr/>
          <p:nvPr/>
        </p:nvCxnSpPr>
        <p:spPr>
          <a:xfrm>
            <a:off x="1530850" y="3018890"/>
            <a:ext cx="2126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5856A1B-F4B6-7373-261F-C1FD9B3BE270}"/>
              </a:ext>
            </a:extLst>
          </p:cNvPr>
          <p:cNvCxnSpPr/>
          <p:nvPr/>
        </p:nvCxnSpPr>
        <p:spPr>
          <a:xfrm>
            <a:off x="5227834" y="1671263"/>
            <a:ext cx="2126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B3F4AC0-B1C5-8A38-0EA4-67A1F93FE915}"/>
              </a:ext>
            </a:extLst>
          </p:cNvPr>
          <p:cNvCxnSpPr/>
          <p:nvPr/>
        </p:nvCxnSpPr>
        <p:spPr>
          <a:xfrm>
            <a:off x="4786046" y="3321100"/>
            <a:ext cx="2126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5D0C307-342C-32F1-C925-78FA597DCF26}"/>
              </a:ext>
            </a:extLst>
          </p:cNvPr>
          <p:cNvCxnSpPr/>
          <p:nvPr/>
        </p:nvCxnSpPr>
        <p:spPr>
          <a:xfrm flipV="1">
            <a:off x="3657600" y="1541124"/>
            <a:ext cx="1458930" cy="113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150527C-08B6-6C94-4C2C-618874F2658C}"/>
              </a:ext>
            </a:extLst>
          </p:cNvPr>
          <p:cNvCxnSpPr>
            <a:cxnSpLocks/>
          </p:cNvCxnSpPr>
          <p:nvPr/>
        </p:nvCxnSpPr>
        <p:spPr>
          <a:xfrm flipH="1" flipV="1">
            <a:off x="3546296" y="2907587"/>
            <a:ext cx="1239750" cy="277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5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130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2022-08-29T05:49:47Z</dcterms:created>
  <dcterms:modified xsi:type="dcterms:W3CDTF">2022-08-29T07:56:02Z</dcterms:modified>
</cp:coreProperties>
</file>