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1E48-AF57-F80D-041E-EC7F3F3C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8B717-EAFE-BB06-B2E2-DD8EFCD7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61299-8DD6-6BAC-4FDD-B8D68FC4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9C496-686D-9BC5-E14E-4C72E719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46CA0-BA7B-FB2D-C77B-2E96319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10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DF270-178E-C32D-3AA9-4E88F35A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FCBF4-DCE8-7B48-948E-A709BB1F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FC447-1EA9-1E0B-54B5-664E5E5E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DA02A-BA24-D517-D7DB-8CD6761F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0BDD3-8656-4AF4-9298-AD8419A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6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49C73-4D60-4986-B9BE-EFC0FF54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27CDD-FCFB-82DF-36AC-7313AA2E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14C92-2461-DE07-B7B7-CAAC9BB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4A043-FB03-E8F3-D7EB-0641E543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F0A2D-E40D-2211-8501-595E01B3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35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92AE-A175-6029-2636-44971E55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F0DAD-A9EC-6D41-C7F4-8DEDB54A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6CEA-D218-55A0-3DBD-2EDD9C0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0E24C-5A45-7690-471F-0538CD55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68C2A-A929-59FE-95DB-C62DDBC4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5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B0A04-41FC-F556-CF66-2DF8FFF1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5919D-6260-B8F8-5760-297F6D28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25BD4-8FA2-1F80-2477-485C6772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3E28D-7018-D9D4-F955-13194E7D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850AC-91B2-4FDD-14FD-B6DF677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8FD2C-D3ED-4CC7-1E77-D3C86A78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95BFB-25D9-8878-F5C4-E17123E6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FB9B7-4158-DF43-26AF-C01714B1B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7A6FE-011B-D795-0CB2-6461798B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1626F-36EC-9437-9F97-D31202F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3F01B-A65A-A976-3028-3B51481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4DFB3-E6FC-FF64-0252-E3153CFA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9EC79-3C87-D6D9-BFFC-0E449464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710D2-52BD-7C3D-85D7-0F490591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786584-63AF-17ED-9D75-8A6BF189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3298E9-C999-C591-D8FE-9ECC285B9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BFA2AE-9C02-4E93-922D-A6E1167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028ACD-C540-0597-8341-77ED35A5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B2D079-232A-D5A4-6F41-2093E55A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18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D860-11EF-E212-3B95-9BEB605A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832ED-77BE-0296-83DD-64B1A04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A81DE-DB71-CB75-AAF2-59B1BE5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1A559-11F1-BF8D-E3EC-6D1E1F24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46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727391-6D5A-9A2E-37C8-6D33CB74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23459-9792-B941-B02A-FCA8B72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12BA5B-4B43-15F5-5584-AC664B18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8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6B419-4F3C-6695-FE36-32095FBC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000AA-6B87-2C47-1ED0-9B9A7E09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A92F8-7406-AAD4-7CE7-D0A72A02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82AE9-BA05-DF72-2279-07F36D10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610AB-1037-E4B4-2DB7-C0AEA8F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1293A-1644-1480-D0DA-2DCDD40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9D9C-FAA7-0F7C-1953-EBABD363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750D3-29A2-3E4B-8D47-93E006A4F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71021-2A2C-6B58-7E27-F52933E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3C99F-F7C3-99E0-0DB7-2E27B06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11ECF-FB34-B49E-6A1B-C913BB8A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47E68-9FB5-229F-8081-367899A2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1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B4700-0845-9C59-AF04-D02AECA5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C8120-F9C6-0D87-D70A-460C705D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4E6B-6C8D-CBFE-D765-0273A976B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26E4-6A0D-7E4A-A45D-FEE4ADD52777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EDDB-C88A-2F88-B09B-A8FC93FA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C48C0-7C8E-8665-FB4C-2097DEF40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850-30AA-F846-826A-E6673FACAA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26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CDF3C6-A23D-CEFD-CB12-4DE5C2D21DBE}"/>
              </a:ext>
            </a:extLst>
          </p:cNvPr>
          <p:cNvSpPr txBox="1"/>
          <p:nvPr/>
        </p:nvSpPr>
        <p:spPr>
          <a:xfrm>
            <a:off x="667825" y="482886"/>
            <a:ext cx="5178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pickup(int 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 {//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=0,1,...,4  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enter(IM);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state[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] = hungry;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test(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if(state[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] != eating)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wait(self[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],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self_count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[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], IM);  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leave(IM);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741FC0-DE34-010D-478B-33BD6AEFF048}"/>
              </a:ext>
            </a:extLst>
          </p:cNvPr>
          <p:cNvSpPr txBox="1"/>
          <p:nvPr/>
        </p:nvSpPr>
        <p:spPr>
          <a:xfrm>
            <a:off x="6034360" y="482887"/>
            <a:ext cx="4633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putdown(int 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 {//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=0,1,2,..,4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enter(IM);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state[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] = thinking; </a:t>
            </a:r>
          </a:p>
          <a:p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test((</a:t>
            </a:r>
            <a:r>
              <a:rPr kumimoji="1" lang="en" altLang="zh-CN" dirty="0" err="1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- 1) % 5); </a:t>
            </a:r>
          </a:p>
          <a:p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   test((</a:t>
            </a:r>
            <a:r>
              <a:rPr kumimoji="1" lang="en" altLang="zh-CN" dirty="0" err="1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 + 1) % 5);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leave(IM);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397FB4-2E61-421B-87BE-57115784C61F}"/>
              </a:ext>
            </a:extLst>
          </p:cNvPr>
          <p:cNvSpPr txBox="1"/>
          <p:nvPr/>
        </p:nvSpPr>
        <p:spPr>
          <a:xfrm>
            <a:off x="667824" y="2998889"/>
            <a:ext cx="1124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test(int k) {//k=0,1,...,4      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if((state[(k-1)%5] != eating) &amp;&amp; (state[k] == hungry) &amp;&amp; (state[(k+1)%5] != eating)) 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state[k] = eating;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signal(self[k], </a:t>
            </a:r>
            <a:r>
              <a:rPr kumimoji="1" lang="en" altLang="zh-CN" dirty="0" err="1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self_count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[k], IM);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7CD6142-8E4D-50B5-47F5-97DE5AB746BB}"/>
              </a:ext>
            </a:extLst>
          </p:cNvPr>
          <p:cNvCxnSpPr/>
          <p:nvPr/>
        </p:nvCxnSpPr>
        <p:spPr>
          <a:xfrm>
            <a:off x="575353" y="4763489"/>
            <a:ext cx="11339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57130C9-84E2-A19A-1F4E-EF75F9CCD21D}"/>
              </a:ext>
            </a:extLst>
          </p:cNvPr>
          <p:cNvCxnSpPr>
            <a:cxnSpLocks/>
          </p:cNvCxnSpPr>
          <p:nvPr/>
        </p:nvCxnSpPr>
        <p:spPr>
          <a:xfrm>
            <a:off x="575353" y="482886"/>
            <a:ext cx="0" cy="428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900739A-6DC5-28E7-F29F-D4848B6812CD}"/>
              </a:ext>
            </a:extLst>
          </p:cNvPr>
          <p:cNvCxnSpPr>
            <a:cxnSpLocks/>
          </p:cNvCxnSpPr>
          <p:nvPr/>
        </p:nvCxnSpPr>
        <p:spPr>
          <a:xfrm>
            <a:off x="11914599" y="472611"/>
            <a:ext cx="0" cy="4290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3D40C9B-6627-4771-F3E8-9C37CE4E0DF4}"/>
              </a:ext>
            </a:extLst>
          </p:cNvPr>
          <p:cNvCxnSpPr/>
          <p:nvPr/>
        </p:nvCxnSpPr>
        <p:spPr>
          <a:xfrm>
            <a:off x="575353" y="472611"/>
            <a:ext cx="11339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44C7B6-C541-1173-2127-7EF680752725}"/>
              </a:ext>
            </a:extLst>
          </p:cNvPr>
          <p:cNvCxnSpPr/>
          <p:nvPr/>
        </p:nvCxnSpPr>
        <p:spPr>
          <a:xfrm>
            <a:off x="575353" y="2905874"/>
            <a:ext cx="113392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DCF72A8-C017-0C74-064E-EAF2D8FDDFB1}"/>
              </a:ext>
            </a:extLst>
          </p:cNvPr>
          <p:cNvCxnSpPr>
            <a:cxnSpLocks/>
          </p:cNvCxnSpPr>
          <p:nvPr/>
        </p:nvCxnSpPr>
        <p:spPr>
          <a:xfrm>
            <a:off x="5846000" y="482886"/>
            <a:ext cx="0" cy="2422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2022-09-04T08:32:42Z</dcterms:created>
  <dcterms:modified xsi:type="dcterms:W3CDTF">2022-09-04T08:39:17Z</dcterms:modified>
</cp:coreProperties>
</file>