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820EC-E3E0-5C24-4746-04E8C85A0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E5713-F329-54DC-60E0-30317F4F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595D6-6FE3-4ACF-4316-98BAA66D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17CB7-A031-943A-0520-9F5EE714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6448E-B443-F14F-5B2F-236B8318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4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F6365-D24D-BD8B-BCE2-E7ED7AB0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C8A45-4649-0C25-F7B0-BC6EA3F9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4962F-A164-7FE9-C106-C3CBBA71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48DC0-CC49-CEF2-42F6-2B509CD0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8C06-F8D7-CCD6-1D76-9910CCDC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7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BFCA4C-A6BB-E637-FEB2-B851216CC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0D813-D8EE-617C-2ABB-5C1F41E1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E4D11-AA31-D059-E3F7-F85F9C99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47A19-703D-EAB0-9388-54AB69A1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3C0A9-7AFF-BDD8-2509-48DE5176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70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63506-0CF3-9FF4-442A-D3B7E3C8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15789-D491-B320-F06C-E2C155A7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322D-DEAA-E2F4-E96E-53F60D8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0026-25E4-3908-FF5A-83167952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FAF19-5FF4-17C9-3303-659B02F1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3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76383-57C2-2F7B-587B-CEFCAE23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56840-10A5-2215-1077-23EE3218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764D5-41C7-7D33-B09E-D3349B18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6EB08-DA6C-3E5D-3CAC-C33422B6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F9464-7305-6707-05F1-3B1788B5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1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47F41-16B2-9915-6F73-A702BA1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BAAD3-36BA-B6B6-144A-2120518DA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31A3E-5782-13F8-2E49-8BA67A4E5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BD3E3-41C0-A481-3D16-F1D37468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4E6A9-7120-5651-375F-4F9E1962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C5AC5-5ABD-B833-3CCD-B78C9FBC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2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B275B-26FA-D35E-0A51-04BBA8B9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67A64-33C7-9BD0-B102-4B7CAAEA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D1FD9-859D-5A67-3B00-67294DD3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E4169-AF7C-68D1-1105-56ADD34E2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456B83-0B0F-D282-58D7-A4858BD5E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46E49B-4B48-E484-177E-9145715F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4658E-B629-6683-B06F-7A4837EB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B5E683-392E-1736-9D63-FBB6EBE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7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F8DA0-B130-1C95-F10C-1EDEC6D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95A528-AB22-BE1F-2EEA-C19F3A23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58D3A-8E89-E369-C35E-A930F8AF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F9DB5-2CAA-D483-4273-701AB673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30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88610-C9A4-963D-877E-FA768AB2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52542-9C0C-53A3-D18C-C98D598A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1A21A-D5DB-4B07-1CB9-36A6FAB4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01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6CC7-19C9-F2E2-2150-4D531C9C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2ED85-1015-325F-C11B-4D234F3A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6C8AC-B8C8-8075-FBB5-21EEABF2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5E810-3805-65FE-C88D-9DFDFD84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440FE-65AC-5DFD-1431-501E9385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16CD4-363C-6A1D-7FC9-B52FC043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1D528-18C9-C444-535C-B30F849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63F05F-9B2B-C399-C888-88667D53B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3725D-3F06-C446-E504-1BB06B86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912C1-1FD9-6736-6D2A-E835DE77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61D51-2633-0B2A-07D9-46FF5D80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50B18-D091-6686-D5C2-96C6666B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4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9A8AF-B5D2-2C1A-F434-8B58FFE2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CED7B-8DFA-9181-0253-35B9DD8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3DAE4-D629-C6BA-64AD-B20FD534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5593-FDB5-B24D-ABFF-219C8B581C4A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06205-9989-830E-A5E3-9042F4707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F88F2-ABD8-F321-F2D9-44E7D2C4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3452-55B2-6147-8225-E48C4F58B2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72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D3EC3D3-4D44-3AC0-3279-B4B3A17FFB93}"/>
              </a:ext>
            </a:extLst>
          </p:cNvPr>
          <p:cNvSpPr txBox="1"/>
          <p:nvPr/>
        </p:nvSpPr>
        <p:spPr>
          <a:xfrm>
            <a:off x="4529024" y="5276772"/>
            <a:ext cx="5048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daughter( 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FMSD.get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(apple, 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吃取到的苹果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F330FC-80A4-5372-9E13-9FB1C7A3222D}"/>
              </a:ext>
            </a:extLst>
          </p:cNvPr>
          <p:cNvSpPr txBox="1"/>
          <p:nvPr/>
        </p:nvSpPr>
        <p:spPr>
          <a:xfrm>
            <a:off x="4522539" y="3862692"/>
            <a:ext cx="4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son( 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FMSD.get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(orange, 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吃取到的桔子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CA2E84-0A79-36CD-EBD5-DEFC60715DC4}"/>
              </a:ext>
            </a:extLst>
          </p:cNvPr>
          <p:cNvSpPr txBox="1"/>
          <p:nvPr/>
        </p:nvSpPr>
        <p:spPr>
          <a:xfrm>
            <a:off x="406594" y="5276772"/>
            <a:ext cx="388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mother( 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准备好桔子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  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FMSD.put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(orange);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949D41-F5B8-0174-0505-391F48C7A742}"/>
              </a:ext>
            </a:extLst>
          </p:cNvPr>
          <p:cNvSpPr txBox="1"/>
          <p:nvPr/>
        </p:nvSpPr>
        <p:spPr>
          <a:xfrm>
            <a:off x="406198" y="3880635"/>
            <a:ext cx="4019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father(){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准备好苹果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FMSD.put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(apple);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0BA170-2372-0E01-2605-BC3ED73F9B95}"/>
              </a:ext>
            </a:extLst>
          </p:cNvPr>
          <p:cNvCxnSpPr>
            <a:cxnSpLocks/>
          </p:cNvCxnSpPr>
          <p:nvPr/>
        </p:nvCxnSpPr>
        <p:spPr>
          <a:xfrm>
            <a:off x="243192" y="3812044"/>
            <a:ext cx="0" cy="2755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3BCB1A8-07F3-DB84-4C3B-762C16FBA1A9}"/>
              </a:ext>
            </a:extLst>
          </p:cNvPr>
          <p:cNvCxnSpPr>
            <a:cxnSpLocks/>
          </p:cNvCxnSpPr>
          <p:nvPr/>
        </p:nvCxnSpPr>
        <p:spPr>
          <a:xfrm>
            <a:off x="243192" y="3812044"/>
            <a:ext cx="87187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3ABEAC3-4A3B-AF2F-664E-B0B5D581EE02}"/>
              </a:ext>
            </a:extLst>
          </p:cNvPr>
          <p:cNvCxnSpPr>
            <a:cxnSpLocks/>
          </p:cNvCxnSpPr>
          <p:nvPr/>
        </p:nvCxnSpPr>
        <p:spPr>
          <a:xfrm>
            <a:off x="243192" y="5191399"/>
            <a:ext cx="87187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DC66938-94D4-40F5-8B0B-09D0761F687B}"/>
              </a:ext>
            </a:extLst>
          </p:cNvPr>
          <p:cNvCxnSpPr>
            <a:cxnSpLocks/>
          </p:cNvCxnSpPr>
          <p:nvPr/>
        </p:nvCxnSpPr>
        <p:spPr>
          <a:xfrm>
            <a:off x="243192" y="6567055"/>
            <a:ext cx="87187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1E6094F-3B2E-B6B8-FDE4-4C4B6505E6C9}"/>
              </a:ext>
            </a:extLst>
          </p:cNvPr>
          <p:cNvCxnSpPr>
            <a:cxnSpLocks/>
          </p:cNvCxnSpPr>
          <p:nvPr/>
        </p:nvCxnSpPr>
        <p:spPr>
          <a:xfrm>
            <a:off x="4509569" y="3813893"/>
            <a:ext cx="0" cy="2755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3A9B40B-689D-4521-447A-6EF00B27ED5E}"/>
              </a:ext>
            </a:extLst>
          </p:cNvPr>
          <p:cNvCxnSpPr>
            <a:cxnSpLocks/>
          </p:cNvCxnSpPr>
          <p:nvPr/>
        </p:nvCxnSpPr>
        <p:spPr>
          <a:xfrm>
            <a:off x="8961914" y="3813893"/>
            <a:ext cx="0" cy="2755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81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8</cp:revision>
  <dcterms:created xsi:type="dcterms:W3CDTF">2022-09-04T13:45:48Z</dcterms:created>
  <dcterms:modified xsi:type="dcterms:W3CDTF">2022-09-05T00:21:41Z</dcterms:modified>
</cp:coreProperties>
</file>