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32" d="100"/>
          <a:sy n="132" d="100"/>
        </p:scale>
        <p:origin x="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34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83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8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2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57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97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49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45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18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7450-72A8-B942-9092-06ECB7F8B694}" type="datetimeFigureOut">
              <a:rPr kumimoji="1" lang="zh-CN" altLang="en-US" smtClean="0"/>
              <a:t>2022/9/4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51C6-6F54-1546-BC2C-A74431C3B3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69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2342B7-F04E-3970-0EC7-70B7F290A627}"/>
              </a:ext>
            </a:extLst>
          </p:cNvPr>
          <p:cNvSpPr txBox="1"/>
          <p:nvPr/>
        </p:nvSpPr>
        <p:spPr>
          <a:xfrm>
            <a:off x="1094055" y="612677"/>
            <a:ext cx="3729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start_read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&gt; 0)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wait(R,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signal(R,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BCB72C-1748-4E7A-8E03-06B584DFBA38}"/>
              </a:ext>
            </a:extLst>
          </p:cNvPr>
          <p:cNvSpPr txBox="1"/>
          <p:nvPr/>
        </p:nvSpPr>
        <p:spPr>
          <a:xfrm>
            <a:off x="5386655" y="612677"/>
            <a:ext cx="4671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start_write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++;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&gt; 0 ‖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&gt; 1)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wait(W,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01851A-C3CD-A545-46A7-942E9FF418CD}"/>
              </a:ext>
            </a:extLst>
          </p:cNvPr>
          <p:cNvSpPr txBox="1"/>
          <p:nvPr/>
        </p:nvSpPr>
        <p:spPr>
          <a:xfrm>
            <a:off x="1094056" y="2921001"/>
            <a:ext cx="429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end_read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){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== 0)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signal(W,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8F90B1-5A66-67EB-D7EF-7D932AF00386}"/>
              </a:ext>
            </a:extLst>
          </p:cNvPr>
          <p:cNvSpPr txBox="1"/>
          <p:nvPr/>
        </p:nvSpPr>
        <p:spPr>
          <a:xfrm>
            <a:off x="5388511" y="2921000"/>
            <a:ext cx="429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void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end_write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enter(IM);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wc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&gt; 0)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signal(W,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else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signal(R,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R_count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, IM);  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leave(IM);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C0860-FCD6-F293-66DF-409B135DDC9A}"/>
              </a:ext>
            </a:extLst>
          </p:cNvPr>
          <p:cNvSpPr txBox="1"/>
          <p:nvPr/>
        </p:nvSpPr>
        <p:spPr>
          <a:xfrm>
            <a:off x="1094055" y="5506323"/>
            <a:ext cx="429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P1( ) 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read-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write.start_read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); 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{read};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read-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write.end_read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253921-FBCE-1586-BC8D-3363A1D73B85}"/>
              </a:ext>
            </a:extLst>
          </p:cNvPr>
          <p:cNvSpPr txBox="1"/>
          <p:nvPr/>
        </p:nvSpPr>
        <p:spPr>
          <a:xfrm>
            <a:off x="5386655" y="5506323"/>
            <a:ext cx="429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P2( ) 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read-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write.start_write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); 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{write};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read-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write.end_write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 );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...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435309F-ABB4-3B54-045E-0EE1C1197CDE}"/>
              </a:ext>
            </a:extLst>
          </p:cNvPr>
          <p:cNvCxnSpPr>
            <a:cxnSpLocks/>
          </p:cNvCxnSpPr>
          <p:nvPr/>
        </p:nvCxnSpPr>
        <p:spPr>
          <a:xfrm>
            <a:off x="1001027" y="574177"/>
            <a:ext cx="86782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E491FC2-C7E7-A1CD-4D67-40F32C2E0760}"/>
              </a:ext>
            </a:extLst>
          </p:cNvPr>
          <p:cNvCxnSpPr>
            <a:cxnSpLocks/>
          </p:cNvCxnSpPr>
          <p:nvPr/>
        </p:nvCxnSpPr>
        <p:spPr>
          <a:xfrm>
            <a:off x="1001027" y="574177"/>
            <a:ext cx="0" cy="702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27C1669-5DDA-3425-C9FA-FB02143318F2}"/>
              </a:ext>
            </a:extLst>
          </p:cNvPr>
          <p:cNvCxnSpPr>
            <a:cxnSpLocks/>
          </p:cNvCxnSpPr>
          <p:nvPr/>
        </p:nvCxnSpPr>
        <p:spPr>
          <a:xfrm>
            <a:off x="9679255" y="574177"/>
            <a:ext cx="0" cy="702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F3217A7-5CF8-4C8C-E001-B6612DCC99B6}"/>
              </a:ext>
            </a:extLst>
          </p:cNvPr>
          <p:cNvCxnSpPr>
            <a:cxnSpLocks/>
          </p:cNvCxnSpPr>
          <p:nvPr/>
        </p:nvCxnSpPr>
        <p:spPr>
          <a:xfrm>
            <a:off x="1001027" y="7603959"/>
            <a:ext cx="86782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42AFBAC-8CED-309A-6687-7636A4F6701C}"/>
              </a:ext>
            </a:extLst>
          </p:cNvPr>
          <p:cNvCxnSpPr>
            <a:cxnSpLocks/>
          </p:cNvCxnSpPr>
          <p:nvPr/>
        </p:nvCxnSpPr>
        <p:spPr>
          <a:xfrm>
            <a:off x="1001027" y="2906432"/>
            <a:ext cx="86782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35412A6-3109-1001-C681-77D68231E5BA}"/>
              </a:ext>
            </a:extLst>
          </p:cNvPr>
          <p:cNvCxnSpPr>
            <a:cxnSpLocks/>
          </p:cNvCxnSpPr>
          <p:nvPr/>
        </p:nvCxnSpPr>
        <p:spPr>
          <a:xfrm>
            <a:off x="1001027" y="5462879"/>
            <a:ext cx="86782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B0286B6-D8EC-A4EE-443C-C61E922AF9F4}"/>
              </a:ext>
            </a:extLst>
          </p:cNvPr>
          <p:cNvCxnSpPr>
            <a:cxnSpLocks/>
          </p:cNvCxnSpPr>
          <p:nvPr/>
        </p:nvCxnSpPr>
        <p:spPr>
          <a:xfrm>
            <a:off x="5144152" y="574177"/>
            <a:ext cx="0" cy="7029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0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236</Words>
  <Application>Microsoft Macintosh PowerPoint</Application>
  <PresentationFormat>自定义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3</cp:revision>
  <dcterms:created xsi:type="dcterms:W3CDTF">2022-09-04T08:16:26Z</dcterms:created>
  <dcterms:modified xsi:type="dcterms:W3CDTF">2022-09-04T08:27:53Z</dcterms:modified>
</cp:coreProperties>
</file>