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CBD67-3284-F792-EF89-E84F1840E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F715F-FA5B-2795-7E71-A01DF0C7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8DD8F-E76A-DDAD-AE5B-6DB52F10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6966E-F660-6E74-C13C-C4F69F0E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D2257-EA55-5138-CD72-BED69763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41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5573E-20A5-7503-9689-D08EFA02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E10552-8721-DE9B-A805-EE74C6C9B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69646-A633-A199-F64D-D4A5B731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7FF14-0D1D-7639-B41F-16A95866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AF07F-7FA8-9DAB-CCCA-01B1B67F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9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384C47-4E19-F986-579C-E178FE076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67E13-55AE-1B3C-416F-949F119A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3DFFB-AB60-A470-6ED8-C283FC8E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3830-92E6-3F1C-F2B9-9AFE9CF7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4AE5B-F29E-5D76-6025-39FD58C2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12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AE19-2A30-B8A6-78BB-A4BEF52D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7F11-D499-F148-070E-D827DCF8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88B41-C99C-BA82-D2C6-075FA4C9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19348-7726-B02E-43DE-D62B981A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1A340-FCB5-0A80-8700-06D2B325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49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BE55-9E1F-C0B1-5BE6-ED47F162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53B24-75C2-F868-EAE4-C4459146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92608-7E29-325F-A341-56A78F17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9CA83-352B-DCF1-A5D5-7578D2A3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8C45A-F525-55C9-EDD5-98642C98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58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3CDA5-FA8F-8761-FE08-9F3B3467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7F096-94D4-48B2-E3B2-9240C7D93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0081D-11E0-A3B2-9D13-84A63CD5E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EC53F-088E-69D2-D89E-9EE43BC3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AA97F-E4ED-AA18-1C95-206C218F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82334-B801-D0B0-D6A9-CCBB044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1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CE9FB-45C4-ECA4-791B-00A576AE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1019D-FC4C-1FF9-565B-72A7FD2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391B1-0794-FAC1-E7B7-CA9893EF3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2A2A06-FE99-AEB7-4BFE-26ACDDDD6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B5FE95-18F3-4CFC-129E-8AE20B548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DCEF8-82D3-7A5D-F13D-710696DF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C5816-9AA3-CD55-4F75-3C537841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6255C-C94E-7FFB-68E5-D515F841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8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B99A-67A6-30D9-8DA6-0E52504D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6DE4A-E2DC-8487-4C74-874172FA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EEA077-63CA-EB39-E2D7-DD11A777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96420-17C5-576E-85D4-986398BD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2571B1-DEE6-CC86-72F2-01528BF8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1ADE3-69D1-B253-40A6-1A23AB6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A7CEB-EC87-88AE-AEAA-D23C28D1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3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46AE6-3BD8-56C0-368F-212A5908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EFBD5-9AC5-D6BE-8C43-36B809ED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50B36F-4D85-CBD7-C3B7-DED401362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1D445-EC60-622B-6D92-F232BA23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A620D-1A31-B080-650F-E9DE3383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0908D-8655-9E8F-13DF-45AB66EB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6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B952-A186-1CC2-EB50-6D388DC9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87ED2-8C18-91F0-CCD2-ED9D6DB21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46806-5EE8-95F3-F044-A36765F6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08F77-C3F1-4CCD-C262-7DE86263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94FBF-7C55-B050-5F92-CE64FE9D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FB069-2FA8-D3BB-FF5C-8A42C8BA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63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FEEACF-352A-E329-5297-B7596158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4377F-9639-DD54-D9FF-12657302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DCD59-9534-5E3B-7479-F82A8BB0C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A244D-80C3-809D-51B5-D8C427388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7E5CB-A5E6-7E4A-8230-62BCAECDB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13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BE4E07-5A01-FADC-D360-1BAB5E9F95D5}"/>
              </a:ext>
            </a:extLst>
          </p:cNvPr>
          <p:cNvSpPr txBox="1"/>
          <p:nvPr/>
        </p:nvSpPr>
        <p:spPr>
          <a:xfrm>
            <a:off x="3143273" y="307533"/>
            <a:ext cx="5905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while(true){input; send;}</a:t>
            </a:r>
          </a:p>
          <a:p>
            <a:r>
              <a:rPr kumimoji="1" lang="en-US" altLang="zh-CN" sz="24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while(true){receive; process; send;}</a:t>
            </a:r>
          </a:p>
          <a:p>
            <a:r>
              <a:rPr kumimoji="1" lang="en-US" altLang="zh-CN" sz="24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while(true){receive; output;}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1EF237-188B-4CB0-91F3-6530C380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9" y="1507862"/>
            <a:ext cx="10335761" cy="27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2022-08-25T06:29:45Z</dcterms:created>
  <dcterms:modified xsi:type="dcterms:W3CDTF">2022-08-27T02:50:24Z</dcterms:modified>
</cp:coreProperties>
</file>