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3CE3-F052-5693-1685-7B0168FE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8D855C-FC83-C962-5ED5-3D98730EE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F3246-D768-9743-33F2-03B2D204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F3E7C-B951-E2DB-46B4-F4066818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D0B94-B360-492F-8A65-A89F347A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5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7742-A7E0-A625-46A5-7E2D31D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E3A0A-155E-2C1F-82B1-6AAD2688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B175B-B5E4-5A68-4CA3-541CFF47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1F3B1-4965-592E-3DB0-F282E556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3CF5-91F5-F8DE-371B-980084F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48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2246B-51F7-6FFB-C85A-D4C7AC4BB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EE0F8-2269-2DD4-4897-EFED9B8C7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971D7-8FB3-5458-7789-F6891F66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9F045-5D55-7D3E-BCC7-7D949FAD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1B8E-EC6D-4BCA-287B-370C9CB0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40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B40D-679B-5EE1-F57E-1AFAD1F3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FF990-8EF3-B323-8A90-4432BC01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FEE64-AB48-D364-77FA-2AB542D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2C3B7-EC07-FB09-BA16-79C7398E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2ECC0-B91D-BCD1-82AD-EBB28332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25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3359-B4BA-4509-02E9-2E5B6831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029DF-751F-6E4D-81DB-A9428029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1D682-8E44-BF69-6A07-F0C525A1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F434E-AEFA-379A-180E-B58279F5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F2F2E-F37C-810E-0424-850C0AA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2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17F36-D23E-4248-E46A-7E97C362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55EB1-4A10-573D-B2E8-656C6171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8A3F1-9EF7-2A19-1C98-EB5E3346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69920-4871-43AA-B34D-27E1D7B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41F87-AB3D-371F-944D-A2EF8D9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0A574-65FD-88F8-50CC-4306632B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3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C2D4-E402-CCF5-2675-CCEAEE2C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0272D-18BD-93B4-EF51-0881B776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5D2D5-AEA7-AF4A-E7C3-0F30ECCA1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3BD33-5627-B469-80A6-8DC65A3B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30DB1-6843-19A7-4692-E233D47A7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7D40C8-B7AC-BB91-515E-3DE244A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16E2BC-9755-187E-F9E5-4117748F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097E9-5E7A-A1D0-9897-A23DB678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7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67DEE-9564-55A7-E1B0-C0373455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BFB8D-79A7-8FA7-FEF6-BDD02963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3BE0C-AB39-4C10-D497-F0700D4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4DE3B-4125-0CC7-707F-28662690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5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991310-0400-674D-B004-AB1C9E44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58EC1E-0190-DB85-2EB0-F722CC37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48086-6C45-0FD2-2405-C9DCEC15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1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4440-8078-4CF9-66EA-1E60C4FB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67884-3684-9081-F7EB-52060AFE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64B34-6A19-0249-5F08-19A4FB61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56085-9ADD-CC33-A82F-5BAA7433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E1022-82CF-A37D-E854-F6B001B4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252D-3B9B-9D67-4E9D-033A23ED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85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E31F6-71B0-C75F-4743-F4BCD84F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4316CB-F834-0205-E8C4-E58A837B2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A2728-EFE6-65E1-CB0B-2B727B29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6D773-2973-8139-4FC4-47D3114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24A4E-9EE3-B811-CD51-6A877A32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8FE0D-E555-A7EF-501C-36A0CBD1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0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6B215-A81E-01A4-057D-CC1934C1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915D-795E-2454-179B-DB66C9A3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390D2-9048-2AEA-CEE1-DD4E9AFF2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5205-AD17-1F43-8D64-37982BE68AE3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4E4B7-66FA-A902-9EFF-0BB39335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2F4DE-314D-2BCB-3FDC-315764CCE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5C2C-E665-9F44-969D-C6751AAB7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0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8AD5063-3427-9AB0-032B-9AF11F7E04E9}"/>
              </a:ext>
            </a:extLst>
          </p:cNvPr>
          <p:cNvSpPr txBox="1"/>
          <p:nvPr/>
        </p:nvSpPr>
        <p:spPr>
          <a:xfrm>
            <a:off x="2568540" y="1808252"/>
            <a:ext cx="1160980" cy="1846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MU Typewriter Text" panose="02000609000000000000" pitchFamily="49" charset="0"/>
                <a:ea typeface="楷体" panose="02010609060101010101" pitchFamily="49" charset="-122"/>
              </a:rPr>
              <a:t>P1</a:t>
            </a: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申请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S); </a:t>
            </a: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申请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Q); </a:t>
            </a:r>
            <a:endParaRPr lang="en" altLang="zh-CN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 </a:t>
            </a: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释放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S); </a:t>
            </a:r>
            <a:endParaRPr lang="en" altLang="zh-CN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释放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Q); </a:t>
            </a:r>
            <a:endParaRPr lang="en" altLang="zh-CN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2CAE48-3915-1015-1E38-49190BBA3241}"/>
              </a:ext>
            </a:extLst>
          </p:cNvPr>
          <p:cNvSpPr txBox="1"/>
          <p:nvPr/>
        </p:nvSpPr>
        <p:spPr>
          <a:xfrm>
            <a:off x="3729520" y="1808252"/>
            <a:ext cx="1160980" cy="1846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MU Typewriter Text" panose="02000609000000000000" pitchFamily="49" charset="0"/>
                <a:ea typeface="楷体" panose="02010609060101010101" pitchFamily="49" charset="-122"/>
              </a:rPr>
              <a:t>P2</a:t>
            </a: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申请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Q); </a:t>
            </a: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申请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S); </a:t>
            </a:r>
            <a:endParaRPr lang="en" altLang="zh-CN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 </a:t>
            </a: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释放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(Q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 </a:t>
            </a:r>
            <a:endParaRPr lang="en" altLang="zh-CN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释放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S); </a:t>
            </a:r>
            <a:endParaRPr lang="en" altLang="zh-CN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96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2022-08-27T07:01:57Z</dcterms:created>
  <dcterms:modified xsi:type="dcterms:W3CDTF">2022-08-27T07:04:09Z</dcterms:modified>
</cp:coreProperties>
</file>