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45E5C-6E58-1806-D2B4-C9135A2FC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458A40-284C-DDAE-E543-AB4160188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9F4158-5050-63F1-0650-387CEF9E9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EAD6-FD3E-3A45-B2D1-5277CF453F7F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7CCC24-00EB-A22F-1068-61A13C1A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9E1312-6C26-92CF-08F7-2D72B467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F980-1CD5-D141-8DFC-9D6DDC166B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300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2AC63-518C-29CB-75F2-2C3CF9AE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648237-EBDA-D91A-B348-A602C5572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E86F59-8D3B-9C37-C1D2-FCD6AA35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EAD6-FD3E-3A45-B2D1-5277CF453F7F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C984B-9119-073E-84B3-B3D79D7D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D6D85-47EA-A871-3FE8-FCADB06A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F980-1CD5-D141-8DFC-9D6DDC166B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029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4A520D-D1DD-39D3-1C59-174DF1041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8B350B-B60B-0672-C490-F82A9CA1C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28E0E-3D5F-A190-9947-0C3318E4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EAD6-FD3E-3A45-B2D1-5277CF453F7F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FD67C-9907-D823-D582-3EDB4473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65F4FB-C751-5F28-55CE-706A856F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F980-1CD5-D141-8DFC-9D6DDC166B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478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86D95-5F41-8147-DA16-176D1398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04225-0BAE-8AD3-71B7-AC6CE65C6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015DBD-29CE-169A-92DF-3363533A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EAD6-FD3E-3A45-B2D1-5277CF453F7F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113EF2-CFBF-324D-08F8-691ACFF0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AC3FE0-3835-3E79-AD7C-5BFB1547C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F980-1CD5-D141-8DFC-9D6DDC166B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62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11218-6367-1EA2-130A-69A8465D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C7B4AB-5D7B-3354-BC10-9AA6F9C5D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7CE4FD-4084-CCBF-7526-FF761D845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EAD6-FD3E-3A45-B2D1-5277CF453F7F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75C13B-2653-3DD3-C028-1175D497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3E47A-21BD-2728-7EC9-B6740FB6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F980-1CD5-D141-8DFC-9D6DDC166B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14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DF519-609E-2612-9C2E-E4C2222E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E62545-2159-9474-A60C-10542E58F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FC6B6E-5A22-5478-CB4E-B38E6C4C7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0EFD8D-0A97-86BC-7975-FD44803D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EAD6-FD3E-3A45-B2D1-5277CF453F7F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4B6B3B-AAB1-4D47-4DE2-04EE4055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3E4141-E06A-1182-EDEA-B164AF5DA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F980-1CD5-D141-8DFC-9D6DDC166B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91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ABB92-C64D-E47D-F7C0-B486A5A2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EDBCDD-F4D0-A128-B881-F55534C71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BEF9C2-9F48-15E2-CB76-9A884375A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E546FB-54D8-A783-CD47-2C65B998B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0709B8-89F2-EF10-94BB-3D2F94A0A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6940A5-2877-71F4-28E2-AC4B9DAA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EAD6-FD3E-3A45-B2D1-5277CF453F7F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508451-CE63-D630-DBBA-03B1382F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6579F1-B11C-590E-3DA8-3AA28E51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F980-1CD5-D141-8DFC-9D6DDC166B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211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F6F9F-DE23-7B7E-547F-005BB82F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496473-B9E2-5B83-84DD-021B1E957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EAD6-FD3E-3A45-B2D1-5277CF453F7F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0F57A9-9B9E-0C87-E1AB-FA040C963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4ED161-FCF8-22B7-4AAD-88370B9A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F980-1CD5-D141-8DFC-9D6DDC166B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178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A7001B-6C7D-8D1B-E60F-D6ED8EED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EAD6-FD3E-3A45-B2D1-5277CF453F7F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0743AB-1A41-0C95-4787-60E53E1D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1C844A-5EB3-2844-9429-F1720BA8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F980-1CD5-D141-8DFC-9D6DDC166B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607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55E0D-BF25-BA98-BD13-F740051B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F821E0-2295-8743-6D65-80777C056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D01E1B-2B6F-80A0-6A07-CDE7F2083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26AB2A-A50E-CA68-7356-92808883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EAD6-FD3E-3A45-B2D1-5277CF453F7F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33128B-74BD-2DFF-7451-390795DD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70D19E-7E67-86EB-5143-6E444D35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F980-1CD5-D141-8DFC-9D6DDC166B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268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F00F4-970D-DA86-84A0-FF78A0A98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3CF84F-605C-9CDA-E20C-F9796F8A0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480EE7-F872-1AF1-7A41-71E4EA532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9030D5-9143-CB65-3132-17AA26BF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EAD6-FD3E-3A45-B2D1-5277CF453F7F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3BE7B9-892D-639A-7B77-99BF7B17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3DA294-EC4B-53E6-595C-4B225689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F980-1CD5-D141-8DFC-9D6DDC166B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708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E18D9D-2AEF-13E8-EAEF-0C1250EC9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089128-0A0B-6792-9733-320BA5EBF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61A7C-45E4-04B9-0D3C-FA8D00B5C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2EAD6-FD3E-3A45-B2D1-5277CF453F7F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4B348-3B1A-6AAD-0D79-813D33078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51C70F-AA99-0B84-795D-C105E0AAA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0F980-1CD5-D141-8DFC-9D6DDC166B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365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3D6514-A31B-1C4F-B0B3-E7BD3F8C51C9}"/>
              </a:ext>
            </a:extLst>
          </p:cNvPr>
          <p:cNvSpPr/>
          <p:nvPr/>
        </p:nvSpPr>
        <p:spPr>
          <a:xfrm>
            <a:off x="1448656" y="2537717"/>
            <a:ext cx="1253447" cy="10274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CBF6E0-B4AF-B81B-93FE-D82284D1FA39}"/>
              </a:ext>
            </a:extLst>
          </p:cNvPr>
          <p:cNvSpPr txBox="1"/>
          <p:nvPr/>
        </p:nvSpPr>
        <p:spPr>
          <a:xfrm>
            <a:off x="1448656" y="2605844"/>
            <a:ext cx="1253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并发进程之间的临界资源</a:t>
            </a: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0313EF28-ED31-6926-B516-7368FCB73B15}"/>
              </a:ext>
            </a:extLst>
          </p:cNvPr>
          <p:cNvSpPr/>
          <p:nvPr/>
        </p:nvSpPr>
        <p:spPr>
          <a:xfrm>
            <a:off x="2702103" y="2034284"/>
            <a:ext cx="513708" cy="2085654"/>
          </a:xfrm>
          <a:prstGeom prst="leftBrace">
            <a:avLst>
              <a:gd name="adj1" fmla="val 50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913AF8-0505-08F1-BACD-46B6408B60CC}"/>
              </a:ext>
            </a:extLst>
          </p:cNvPr>
          <p:cNvSpPr txBox="1"/>
          <p:nvPr/>
        </p:nvSpPr>
        <p:spPr>
          <a:xfrm>
            <a:off x="3215811" y="1797978"/>
            <a:ext cx="117125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竞争关系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FC2B3A-9F4D-C31F-E9D0-270EAC819A2C}"/>
              </a:ext>
            </a:extLst>
          </p:cNvPr>
          <p:cNvSpPr txBox="1"/>
          <p:nvPr/>
        </p:nvSpPr>
        <p:spPr>
          <a:xfrm>
            <a:off x="3215811" y="3935272"/>
            <a:ext cx="117125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协作关系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0CBC70-2B80-C949-FD2C-AF8110BAFA47}"/>
              </a:ext>
            </a:extLst>
          </p:cNvPr>
          <p:cNvSpPr txBox="1"/>
          <p:nvPr/>
        </p:nvSpPr>
        <p:spPr>
          <a:xfrm>
            <a:off x="7385406" y="1797978"/>
            <a:ext cx="117125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互斥关系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D74EA3D-B088-247C-8DB8-F9F2EFE4A0F5}"/>
              </a:ext>
            </a:extLst>
          </p:cNvPr>
          <p:cNvSpPr txBox="1"/>
          <p:nvPr/>
        </p:nvSpPr>
        <p:spPr>
          <a:xfrm>
            <a:off x="7385406" y="3935272"/>
            <a:ext cx="117125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同步关系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5A1466C-A821-6CA8-264E-E451B7806F74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387065" y="1982644"/>
            <a:ext cx="29983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16A1D1DB-CD03-630A-6B5C-2E36F1299A7C}"/>
              </a:ext>
            </a:extLst>
          </p:cNvPr>
          <p:cNvCxnSpPr/>
          <p:nvPr/>
        </p:nvCxnSpPr>
        <p:spPr>
          <a:xfrm>
            <a:off x="4387065" y="4119938"/>
            <a:ext cx="29983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C8F4020-46EF-5AB9-3FCD-CA392B0B8CB0}"/>
              </a:ext>
            </a:extLst>
          </p:cNvPr>
          <p:cNvSpPr txBox="1"/>
          <p:nvPr/>
        </p:nvSpPr>
        <p:spPr>
          <a:xfrm>
            <a:off x="3215811" y="1119616"/>
            <a:ext cx="239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举例</a:t>
            </a:r>
            <a:r>
              <a:rPr kumimoji="1" lang="en-US" altLang="zh-CN" dirty="0"/>
              <a:t>: </a:t>
            </a:r>
            <a:r>
              <a:rPr kumimoji="1" lang="zh-CN" altLang="en-US" dirty="0"/>
              <a:t>火车上的卫生间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E8632E9-DC82-CEB8-5E39-2FCA5638B2F5}"/>
              </a:ext>
            </a:extLst>
          </p:cNvPr>
          <p:cNvSpPr/>
          <p:nvPr/>
        </p:nvSpPr>
        <p:spPr>
          <a:xfrm>
            <a:off x="3215811" y="1032420"/>
            <a:ext cx="2393879" cy="5342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B422EFE-810B-5801-AD88-28863346D52A}"/>
              </a:ext>
            </a:extLst>
          </p:cNvPr>
          <p:cNvSpPr txBox="1"/>
          <p:nvPr/>
        </p:nvSpPr>
        <p:spPr>
          <a:xfrm>
            <a:off x="3215811" y="4541378"/>
            <a:ext cx="4931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举例</a:t>
            </a:r>
            <a:r>
              <a:rPr kumimoji="1" lang="en-US" altLang="zh-CN" dirty="0"/>
              <a:t>: 4</a:t>
            </a:r>
            <a:r>
              <a:rPr kumimoji="1" lang="zh-CN" altLang="en-US" dirty="0"/>
              <a:t>*</a:t>
            </a:r>
            <a:r>
              <a:rPr kumimoji="1" lang="en-US" altLang="zh-CN" dirty="0"/>
              <a:t>100</a:t>
            </a:r>
            <a:r>
              <a:rPr kumimoji="1" lang="zh-CN" altLang="en-US" dirty="0"/>
              <a:t>米接力赛跑</a:t>
            </a:r>
            <a:endParaRPr kumimoji="1" lang="en-US" altLang="zh-CN" dirty="0"/>
          </a:p>
          <a:p>
            <a:r>
              <a:rPr kumimoji="1" lang="zh-CN" altLang="en-US" dirty="0"/>
              <a:t>后一棒选手等前一棒跑完</a:t>
            </a:r>
            <a:r>
              <a:rPr kumimoji="1" lang="en-US" altLang="zh-CN" dirty="0"/>
              <a:t>100</a:t>
            </a:r>
            <a:r>
              <a:rPr kumimoji="1" lang="zh-CN" altLang="en-US" dirty="0"/>
              <a:t>米，递交接力棒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A0AB11A-AF18-5D8E-628D-E0274B100513}"/>
              </a:ext>
            </a:extLst>
          </p:cNvPr>
          <p:cNvSpPr/>
          <p:nvPr/>
        </p:nvSpPr>
        <p:spPr>
          <a:xfrm>
            <a:off x="3215811" y="4541379"/>
            <a:ext cx="4654193" cy="646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73EFE48-9724-1532-A301-3705BDD4F376}"/>
              </a:ext>
            </a:extLst>
          </p:cNvPr>
          <p:cNvSpPr txBox="1"/>
          <p:nvPr/>
        </p:nvSpPr>
        <p:spPr>
          <a:xfrm>
            <a:off x="9397429" y="2882843"/>
            <a:ext cx="117125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等待关系</a:t>
            </a: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FEEB6590-2660-1084-681F-2EF15F2DAE1C}"/>
              </a:ext>
            </a:extLst>
          </p:cNvPr>
          <p:cNvCxnSpPr>
            <a:stCxn id="9" idx="3"/>
            <a:endCxn id="18" idx="1"/>
          </p:cNvCxnSpPr>
          <p:nvPr/>
        </p:nvCxnSpPr>
        <p:spPr>
          <a:xfrm>
            <a:off x="8556660" y="1982644"/>
            <a:ext cx="840769" cy="108486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20EFF8A2-114C-F9AA-E297-448E73B56B66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8556660" y="3067509"/>
            <a:ext cx="840769" cy="101999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6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44</Words>
  <Application>Microsoft Macintosh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2022-08-27T06:47:39Z</dcterms:created>
  <dcterms:modified xsi:type="dcterms:W3CDTF">2022-08-27T06:53:58Z</dcterms:modified>
</cp:coreProperties>
</file>