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E0F243-4B19-68E1-78DA-15B2F3557B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951F2F9-FE7B-76D9-0A03-9BD92836DA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857F40-A455-E80A-B1BC-B4DF4ABD3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27947-82E8-1741-B092-0281A923C5F3}" type="datetimeFigureOut">
              <a:rPr kumimoji="1" lang="zh-CN" altLang="en-US" smtClean="0"/>
              <a:t>2022/9/6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8C1B18-2055-64DA-1C08-83E796D4D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6769EE-B9E1-24C0-10F5-E4A13E452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CDCFF-5DFB-FC44-90DB-DBE970E52D2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33348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3E814A-FCFF-F1C0-0BD6-0D961B295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ADB17B2-DC36-907C-4809-3703563225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E50C16-74B0-3D0D-A3C7-96609F48B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27947-82E8-1741-B092-0281A923C5F3}" type="datetimeFigureOut">
              <a:rPr kumimoji="1" lang="zh-CN" altLang="en-US" smtClean="0"/>
              <a:t>2022/9/6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915A0D-CA42-ADE3-5CB9-94F2E2A92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E91760-DC1D-9A09-5A65-E746D5923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CDCFF-5DFB-FC44-90DB-DBE970E52D2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32156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5EF75F8-F5B2-6600-E0AA-C2DBA99C2D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F2B63E0-C749-645C-BBDF-0C8A898473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8AD9EB-6418-AC9B-40F9-87239F256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27947-82E8-1741-B092-0281A923C5F3}" type="datetimeFigureOut">
              <a:rPr kumimoji="1" lang="zh-CN" altLang="en-US" smtClean="0"/>
              <a:t>2022/9/6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B10CA2-8C9A-151E-3955-5331CEFE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0FAC15-8CEC-B771-E46F-9B7923B57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CDCFF-5DFB-FC44-90DB-DBE970E52D2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3852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640B6C-FA81-06EC-EB7F-DF047C1DE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4606E5-B09C-6B4A-A0B0-3E3CDD902E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6EA036-9D77-3A64-6EDC-A52A2DD4D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27947-82E8-1741-B092-0281A923C5F3}" type="datetimeFigureOut">
              <a:rPr kumimoji="1" lang="zh-CN" altLang="en-US" smtClean="0"/>
              <a:t>2022/9/6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B46214-7942-3AD4-4AE0-C4EDA81C2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B92D6C-91A2-B258-2538-43A444E6E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CDCFF-5DFB-FC44-90DB-DBE970E52D2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27271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37949C-3C82-E6AC-4928-3C4503B24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89F7891-35F1-F34A-40ED-3822C3ED45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D07569-26D3-22B0-EECC-0063109B3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27947-82E8-1741-B092-0281A923C5F3}" type="datetimeFigureOut">
              <a:rPr kumimoji="1" lang="zh-CN" altLang="en-US" smtClean="0"/>
              <a:t>2022/9/6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462548-9FE3-630D-136E-853A1E0AC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86D521-49E5-F775-F42C-FA16219EC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CDCFF-5DFB-FC44-90DB-DBE970E52D2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42228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8F92C2-E4C9-1F4E-24BA-95874E009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714EA6-A17B-A6EB-91AC-C6C0AF20C6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ACD5D21-87B1-4BFE-44DC-CC5305A9B9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E1B6065-B795-FA3D-6798-BA08ABC25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27947-82E8-1741-B092-0281A923C5F3}" type="datetimeFigureOut">
              <a:rPr kumimoji="1" lang="zh-CN" altLang="en-US" smtClean="0"/>
              <a:t>2022/9/6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E8A67AA-4E44-A052-57EC-FEAF1B7A2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5ED1672-951B-784D-133B-EEEB008A8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CDCFF-5DFB-FC44-90DB-DBE970E52D2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41665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16F351-A9CD-F92A-A78F-03858C0A0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A090F02-40B8-D7D8-9ACD-1DA9F58D12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96B3391-9B7B-44F3-685E-0EFAAC1B18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5AD3611-C7B4-CCFE-8884-FC58419804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D082C4A-5813-F5CF-BF52-4372EFCEA3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580AC27-A443-52C3-1418-9400A0FC3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27947-82E8-1741-B092-0281A923C5F3}" type="datetimeFigureOut">
              <a:rPr kumimoji="1" lang="zh-CN" altLang="en-US" smtClean="0"/>
              <a:t>2022/9/6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1D0EED3-19D2-4FAB-43D7-2C9BD705B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9623B46-B781-EF23-E927-B95EF5C55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CDCFF-5DFB-FC44-90DB-DBE970E52D2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87941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0AF1FD-1A9D-F20C-BBD5-5485F8723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1B35389-AEAC-A7D0-094E-15EDD8089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27947-82E8-1741-B092-0281A923C5F3}" type="datetimeFigureOut">
              <a:rPr kumimoji="1" lang="zh-CN" altLang="en-US" smtClean="0"/>
              <a:t>2022/9/6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29D3447-06E0-9C56-BC23-DA4190A5A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BCC735D-7157-0F59-7916-8F5067CED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CDCFF-5DFB-FC44-90DB-DBE970E52D2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89987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7C080D8-404E-AD5F-3A39-7F76A51C3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27947-82E8-1741-B092-0281A923C5F3}" type="datetimeFigureOut">
              <a:rPr kumimoji="1" lang="zh-CN" altLang="en-US" smtClean="0"/>
              <a:t>2022/9/6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BE1BA33-CE9A-2DE5-0AEE-2383E5DD3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7B1E6E4-F98A-197E-0DCF-0D9FDEE2B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CDCFF-5DFB-FC44-90DB-DBE970E52D2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34306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7AB912-B7BF-1CE0-A553-261434A5D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3314EF-66EE-36A7-ED1F-45C2EF9C61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93F210D-9929-F5B6-E108-D4C58AA59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81738C1-3D23-B4FC-7254-A5AFB5E46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27947-82E8-1741-B092-0281A923C5F3}" type="datetimeFigureOut">
              <a:rPr kumimoji="1" lang="zh-CN" altLang="en-US" smtClean="0"/>
              <a:t>2022/9/6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79FECBB-512D-12E5-EB50-B09113303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8992B47-DF6E-56AA-E54A-93FC0CC9D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CDCFF-5DFB-FC44-90DB-DBE970E52D2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13108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A76723-0F70-CF53-B42E-A57DFCD0D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16F39BC-74CB-2695-531E-340D4A493D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EF5C40F-9C95-5045-3506-9114B78EE0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627307F-7B8F-142A-BC2A-5FE183059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27947-82E8-1741-B092-0281A923C5F3}" type="datetimeFigureOut">
              <a:rPr kumimoji="1" lang="zh-CN" altLang="en-US" smtClean="0"/>
              <a:t>2022/9/6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26A5676-A68E-FC85-0EA2-C02ADF6F1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9B58CF1-540C-F885-5B10-BE63072DA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CDCFF-5DFB-FC44-90DB-DBE970E52D2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89444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D12C388-57A5-18F3-7CA3-B4D522329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7196A1B-2D02-0041-067C-6AE9FCBE3A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F696A9-F69B-A762-012E-9FD7D2C47C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727947-82E8-1741-B092-0281A923C5F3}" type="datetimeFigureOut">
              <a:rPr kumimoji="1" lang="zh-CN" altLang="en-US" smtClean="0"/>
              <a:t>2022/9/6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441309-C028-5EDD-F867-42B84EAC66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7EEAEA-904F-6A45-6570-456D710C23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9CDCFF-5DFB-FC44-90DB-DBE970E52D2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30753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0D59CB9-0A74-791B-86B3-CEA49D6C2402}"/>
              </a:ext>
            </a:extLst>
          </p:cNvPr>
          <p:cNvSpPr txBox="1"/>
          <p:nvPr/>
        </p:nvSpPr>
        <p:spPr>
          <a:xfrm>
            <a:off x="2599362" y="1120676"/>
            <a:ext cx="1602768" cy="203132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>
                <a:latin typeface="CMU Typewriter Text" panose="02000609000000000000" pitchFamily="49" charset="0"/>
                <a:ea typeface="楷体" panose="02010609060101010101" pitchFamily="49" charset="-122"/>
              </a:rPr>
              <a:t>进程</a:t>
            </a:r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P1</a:t>
            </a:r>
          </a:p>
          <a:p>
            <a:pPr algn="ctr"/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...</a:t>
            </a:r>
          </a:p>
          <a:p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P(s1);</a:t>
            </a:r>
          </a:p>
          <a:p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P(s2);</a:t>
            </a:r>
          </a:p>
          <a:p>
            <a:r>
              <a:rPr kumimoji="1" lang="zh-CN" altLang="en-US" dirty="0">
                <a:latin typeface="CMU Typewriter Text" panose="02000609000000000000" pitchFamily="49" charset="0"/>
                <a:ea typeface="楷体" panose="02010609060101010101" pitchFamily="49" charset="-122"/>
              </a:rPr>
              <a:t>使用</a:t>
            </a:r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r1</a:t>
            </a:r>
            <a:r>
              <a:rPr kumimoji="1" lang="zh-CN" altLang="en-US" dirty="0">
                <a:latin typeface="CMU Typewriter Text" panose="02000609000000000000" pitchFamily="49" charset="0"/>
                <a:ea typeface="楷体" panose="02010609060101010101" pitchFamily="49" charset="-122"/>
              </a:rPr>
              <a:t>和</a:t>
            </a:r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r2;</a:t>
            </a:r>
          </a:p>
          <a:p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V(s1);</a:t>
            </a:r>
          </a:p>
          <a:p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V(s2);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47FB5A7-DDDA-7AD2-B98B-68A79D758E1F}"/>
              </a:ext>
            </a:extLst>
          </p:cNvPr>
          <p:cNvSpPr txBox="1"/>
          <p:nvPr/>
        </p:nvSpPr>
        <p:spPr>
          <a:xfrm>
            <a:off x="4202130" y="1120676"/>
            <a:ext cx="1602768" cy="203132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>
                <a:latin typeface="CMU Typewriter Text" panose="02000609000000000000" pitchFamily="49" charset="0"/>
                <a:ea typeface="楷体" panose="02010609060101010101" pitchFamily="49" charset="-122"/>
              </a:rPr>
              <a:t>进程</a:t>
            </a:r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P2</a:t>
            </a:r>
          </a:p>
          <a:p>
            <a:pPr algn="ctr"/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...</a:t>
            </a:r>
          </a:p>
          <a:p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P(s2);</a:t>
            </a:r>
          </a:p>
          <a:p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P(s1);</a:t>
            </a:r>
          </a:p>
          <a:p>
            <a:r>
              <a:rPr kumimoji="1" lang="zh-CN" altLang="en-US" dirty="0">
                <a:latin typeface="CMU Typewriter Text" panose="02000609000000000000" pitchFamily="49" charset="0"/>
                <a:ea typeface="楷体" panose="02010609060101010101" pitchFamily="49" charset="-122"/>
              </a:rPr>
              <a:t>使用</a:t>
            </a:r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r1</a:t>
            </a:r>
            <a:r>
              <a:rPr kumimoji="1" lang="zh-CN" altLang="en-US" dirty="0">
                <a:latin typeface="CMU Typewriter Text" panose="02000609000000000000" pitchFamily="49" charset="0"/>
                <a:ea typeface="楷体" panose="02010609060101010101" pitchFamily="49" charset="-122"/>
              </a:rPr>
              <a:t>和</a:t>
            </a:r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r2;</a:t>
            </a:r>
          </a:p>
          <a:p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V(s2);</a:t>
            </a:r>
          </a:p>
          <a:p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V(s1);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4BDB6FD-1983-D21E-35F4-98FE386224EE}"/>
              </a:ext>
            </a:extLst>
          </p:cNvPr>
          <p:cNvSpPr txBox="1"/>
          <p:nvPr/>
        </p:nvSpPr>
        <p:spPr>
          <a:xfrm>
            <a:off x="2444393" y="3244335"/>
            <a:ext cx="3515474" cy="92333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CMU Typewriter Text" panose="02000609000000000000" pitchFamily="49" charset="0"/>
                <a:ea typeface="楷体" panose="02010609060101010101" pitchFamily="49" charset="-122"/>
              </a:rPr>
              <a:t>说明</a:t>
            </a:r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: </a:t>
            </a:r>
            <a:r>
              <a:rPr kumimoji="1" lang="zh-CN" altLang="en-US" dirty="0">
                <a:latin typeface="CMU Typewriter Text" panose="02000609000000000000" pitchFamily="49" charset="0"/>
                <a:ea typeface="楷体" panose="02010609060101010101" pitchFamily="49" charset="-122"/>
              </a:rPr>
              <a:t>一个系统中有</a:t>
            </a:r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r1</a:t>
            </a:r>
            <a:r>
              <a:rPr kumimoji="1" lang="zh-CN" altLang="en-US" dirty="0">
                <a:latin typeface="CMU Typewriter Text" panose="02000609000000000000" pitchFamily="49" charset="0"/>
                <a:ea typeface="楷体" panose="02010609060101010101" pitchFamily="49" charset="-122"/>
              </a:rPr>
              <a:t>和</a:t>
            </a:r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r2</a:t>
            </a:r>
            <a:r>
              <a:rPr kumimoji="1" lang="zh-CN" altLang="en-US" dirty="0">
                <a:latin typeface="CMU Typewriter Text" panose="02000609000000000000" pitchFamily="49" charset="0"/>
                <a:ea typeface="楷体" panose="02010609060101010101" pitchFamily="49" charset="-122"/>
              </a:rPr>
              <a:t>两种资源各</a:t>
            </a:r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1</a:t>
            </a:r>
            <a:r>
              <a:rPr kumimoji="1" lang="zh-CN" altLang="en-US" dirty="0">
                <a:latin typeface="CMU Typewriter Text" panose="02000609000000000000" pitchFamily="49" charset="0"/>
                <a:ea typeface="楷体" panose="02010609060101010101" pitchFamily="49" charset="-122"/>
              </a:rPr>
              <a:t>个，分别用</a:t>
            </a:r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s1</a:t>
            </a:r>
            <a:r>
              <a:rPr kumimoji="1" lang="zh-CN" altLang="en-US" dirty="0">
                <a:latin typeface="CMU Typewriter Text" panose="02000609000000000000" pitchFamily="49" charset="0"/>
                <a:ea typeface="楷体" panose="02010609060101010101" pitchFamily="49" charset="-122"/>
              </a:rPr>
              <a:t>和</a:t>
            </a:r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s2</a:t>
            </a:r>
            <a:r>
              <a:rPr kumimoji="1" lang="zh-CN" altLang="en-US" dirty="0">
                <a:latin typeface="CMU Typewriter Text" panose="02000609000000000000" pitchFamily="49" charset="0"/>
                <a:ea typeface="楷体" panose="02010609060101010101" pitchFamily="49" charset="-122"/>
              </a:rPr>
              <a:t>信号量表示互斥，信号量初始设置为</a:t>
            </a:r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1</a:t>
            </a:r>
          </a:p>
        </p:txBody>
      </p: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3831A71C-C5C4-94DE-D9CA-DC048BDF7D44}"/>
              </a:ext>
            </a:extLst>
          </p:cNvPr>
          <p:cNvCxnSpPr/>
          <p:nvPr/>
        </p:nvCxnSpPr>
        <p:spPr>
          <a:xfrm>
            <a:off x="2671281" y="1952090"/>
            <a:ext cx="698643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481BAB1A-347B-7F13-294B-85FE3ABA0387}"/>
              </a:ext>
            </a:extLst>
          </p:cNvPr>
          <p:cNvCxnSpPr/>
          <p:nvPr/>
        </p:nvCxnSpPr>
        <p:spPr>
          <a:xfrm>
            <a:off x="4243226" y="1952090"/>
            <a:ext cx="698643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78333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81</Words>
  <Application>Microsoft Macintosh PowerPoint</Application>
  <PresentationFormat>宽屏</PresentationFormat>
  <Paragraphs>15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CMU Typewriter Text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Chengjie</dc:creator>
  <cp:lastModifiedBy>Liu Chengjie</cp:lastModifiedBy>
  <cp:revision>3</cp:revision>
  <dcterms:created xsi:type="dcterms:W3CDTF">2022-09-06T08:35:00Z</dcterms:created>
  <dcterms:modified xsi:type="dcterms:W3CDTF">2022-09-06T11:05:01Z</dcterms:modified>
</cp:coreProperties>
</file>