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30DC7-22A5-2F0B-C37F-8D9C5838A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306AA1-77DD-5B98-ED4E-441A299B8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29ED7-45C1-6885-6054-0B20F348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D03D-12E3-B94E-B1C3-8158733BD98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C5228-BB6E-DBC1-9EE6-166593B0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9F4F3-7C89-65FC-55CD-5CC6C3F8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1D4F-1DDF-7F49-8635-9E8FAFA734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071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B5E03-86E8-4386-87DE-EFAAB2B7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04C7F6-D564-4742-95F6-304F58B5C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A648D-B7EC-6941-4D6C-074A33DA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D03D-12E3-B94E-B1C3-8158733BD98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4AEB2-DAF2-D124-2526-6A92370E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BC441-0F74-CCF9-A5EF-321E486F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1D4F-1DDF-7F49-8635-9E8FAFA734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000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C922A5-B7DB-0445-9818-BB14A3937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22DDD2-66D3-F9CC-4265-229EAD4B7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ED895A-6958-EA67-068E-F0B190EB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D03D-12E3-B94E-B1C3-8158733BD98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8842A-9FDC-B28D-4EED-ED369CA5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DB3C3-4041-4A7F-BF74-6F14DABF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1D4F-1DDF-7F49-8635-9E8FAFA734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78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DE064-931C-F759-6D01-BB559391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8C818-F260-7687-360C-F807AAA5F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2B4F7-C3FB-0C9E-023B-4277E354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D03D-12E3-B94E-B1C3-8158733BD98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5F184-9D86-AAA3-CFF9-B0000551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331A7-E7F6-785C-DC84-39D92002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1D4F-1DDF-7F49-8635-9E8FAFA734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85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94489-6012-282F-6546-98A23CFE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50D2C-E5E2-D568-1FD6-DBBD0BDF0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2006B-3DFB-5CB6-649B-1B4EFD43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D03D-12E3-B94E-B1C3-8158733BD98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B25EC0-2DCA-56FC-F888-45C15E7B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CA64C-DA3E-1B14-9280-351D52DE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1D4F-1DDF-7F49-8635-9E8FAFA734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77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29F04-1D4B-42E2-09A4-16F5CC4A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9F9823-93D8-F257-CE47-AD63969C1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D9471D-2B9B-8D83-352E-5F0895758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5DD1A-81B9-DF80-ECC9-95CFDD62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D03D-12E3-B94E-B1C3-8158733BD98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1C50A2-E59C-8616-DA4A-BA26FE6E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509DC3-8790-21D4-1403-C5441312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1D4F-1DDF-7F49-8635-9E8FAFA734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0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BA9BC-F0D4-7B1F-C0B8-AFBED75B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78CDCF-FEE7-2EF1-1D9E-CD180D4F0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0CE498-70A7-9F46-967D-F9EE71845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3B381C-188C-D1B0-10AD-3FB705343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28A6D2-0092-0830-936E-E0C66CA43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B2B3F3-720E-BD47-25A8-C676EC56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D03D-12E3-B94E-B1C3-8158733BD98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3E8C95-773D-79CA-7FB2-795BAC75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0C4BC9-69A9-918E-707B-3C081231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1D4F-1DDF-7F49-8635-9E8FAFA734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177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0D4C5-51CF-0FB9-A78D-DE50C003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5A2A81-B8F1-5284-13BF-A3C1324B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D03D-12E3-B94E-B1C3-8158733BD98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DC56AD-AD29-FECE-04B7-B497B691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CDF22E-E08E-C167-C998-09941C04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1D4F-1DDF-7F49-8635-9E8FAFA734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582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9EC6DB-E80E-20FB-3027-8B6C1780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D03D-12E3-B94E-B1C3-8158733BD98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B17A2E-F82B-3531-749D-0137584F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7C8A70-4343-3D35-58E5-B6A70DDB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1D4F-1DDF-7F49-8635-9E8FAFA734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822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41664-D93F-DBE1-A7D5-851030B0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E8D6C-4FD2-263C-B3C2-2927A9F8E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AFFB88-32CC-DC71-8921-650707EF6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9467CD-2943-C32A-15AD-75A5524F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D03D-12E3-B94E-B1C3-8158733BD98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6CE220-66EC-DCDC-EF57-17A93C5DB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7AABD-66E7-AFF6-1B6D-A1235922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1D4F-1DDF-7F49-8635-9E8FAFA734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895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D04D5-D27E-260D-A713-676D18C0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6BFF2E-C0DF-D87C-09AF-648F296D0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7D1EDD-1D29-F3CA-AA6C-C3B386B04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6A953-0609-86F2-D047-C76882EE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D03D-12E3-B94E-B1C3-8158733BD98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0FBB8A-8323-25C6-C11E-B525CA5F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E720FE-379D-20E2-9666-A14520B2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1D4F-1DDF-7F49-8635-9E8FAFA734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82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6732A0-4087-6AFB-E136-97B667E2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7E1AF-8A7F-22A3-24D0-7C026C56E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90546-3E01-D424-3F04-5E008746A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0D03D-12E3-B94E-B1C3-8158733BD98B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CA7F6-7F62-0E39-21A7-30F5B02F6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6A73A-2669-D684-3C42-08C7A5101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61D4F-1DDF-7F49-8635-9E8FAFA734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872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7600C9-949C-76EB-7CEE-CC3D8A2B0B52}"/>
              </a:ext>
            </a:extLst>
          </p:cNvPr>
          <p:cNvSpPr txBox="1"/>
          <p:nvPr/>
        </p:nvSpPr>
        <p:spPr>
          <a:xfrm>
            <a:off x="791109" y="1273996"/>
            <a:ext cx="829124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bool inside[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2]     //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存储进程是否进入临界区</a:t>
            </a:r>
            <a:endParaRPr kumimoji="1" lang="en-US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inside[0]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= false; 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inside[1] = false; </a:t>
            </a:r>
          </a:p>
          <a:p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enum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{0, 1} turn;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//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指示器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turn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来指示可以由哪个进程进入临界区</a:t>
            </a:r>
          </a:p>
          <a:p>
            <a:pPr>
              <a:spcAft>
                <a:spcPts val="600"/>
              </a:spcAft>
            </a:pPr>
            <a:r>
              <a:rPr kumimoji="1"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cobegin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/*</a:t>
            </a:r>
            <a:r>
              <a:rPr kumimoji="1"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cobegin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和</a:t>
            </a:r>
            <a:r>
              <a:rPr kumimoji="1"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coend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表示括号中的进程是一组并发进程*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/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P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0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(){                   	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	inside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[0]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= true;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	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turn = 1;</a:t>
            </a:r>
            <a:endParaRPr kumimoji="1" lang="en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	while(inside[1] &amp;&amp; turn == 1); 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	{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临界区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inside[0] = false;</a:t>
            </a:r>
          </a:p>
          <a:p>
            <a:pPr>
              <a:spcAft>
                <a:spcPts val="600"/>
              </a:spcAft>
            </a:pP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}</a:t>
            </a:r>
          </a:p>
          <a:p>
            <a:r>
              <a:rPr kumimoji="1"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coend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89CC98-BFC6-CDB0-5778-B86CCDC5520C}"/>
              </a:ext>
            </a:extLst>
          </p:cNvPr>
          <p:cNvSpPr txBox="1"/>
          <p:nvPr/>
        </p:nvSpPr>
        <p:spPr>
          <a:xfrm>
            <a:off x="5744970" y="2688618"/>
            <a:ext cx="60977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P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1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(){                   	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	inside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[1]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= true;</a:t>
            </a: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	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turn = 0;</a:t>
            </a:r>
            <a:endParaRPr kumimoji="1" lang="en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	while(inside[0] &amp;&amp; turn == 0); 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	{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临界区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inside[1] = false;</a:t>
            </a:r>
          </a:p>
          <a:p>
            <a:pPr>
              <a:spcAft>
                <a:spcPts val="600"/>
              </a:spcAft>
            </a:pP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25C6E1-53F0-6865-E511-DC0FE51FF926}"/>
              </a:ext>
            </a:extLst>
          </p:cNvPr>
          <p:cNvSpPr/>
          <p:nvPr/>
        </p:nvSpPr>
        <p:spPr>
          <a:xfrm>
            <a:off x="1212351" y="2729714"/>
            <a:ext cx="9277564" cy="19902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34E0865-588B-383F-07E7-58B5AFED9ED3}"/>
              </a:ext>
            </a:extLst>
          </p:cNvPr>
          <p:cNvCxnSpPr/>
          <p:nvPr/>
        </p:nvCxnSpPr>
        <p:spPr>
          <a:xfrm>
            <a:off x="5650787" y="2729714"/>
            <a:ext cx="0" cy="1990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9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159</Words>
  <Application>Microsoft Macintosh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2022-08-27T13:12:54Z</dcterms:created>
  <dcterms:modified xsi:type="dcterms:W3CDTF">2022-08-27T13:20:48Z</dcterms:modified>
</cp:coreProperties>
</file>