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6" d="100"/>
          <a:sy n="116" d="100"/>
        </p:scale>
        <p:origin x="9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D66D2-509A-8C12-40CA-F1AFF6095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0CB38D-1581-43A3-A05A-F9BB9BEF1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9A42B-76B4-29E0-60E0-5739DAEA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111B1-668F-1867-B36F-6141BED0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FF0A1-5C56-8D31-E502-C4795FBA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A9148-FC23-A88C-2377-03C0B0BD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7DF235-2BEE-7564-E7BF-8AFD942E9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6567B-DB86-ABB3-DF73-CFF086C1F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AA96A-3FE5-5D1D-DBAE-EA9048F5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CECFE-6F75-3D2E-A972-93B59B7F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57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1D9F3C-FCA0-1431-B5AC-84AF26BCE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C8BAE4-1164-00DC-9E8A-1FF98A2D3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5DAB3-C8B6-CCB4-3EB9-00D0122B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F6393-6771-A29D-A361-72976683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BDB99-0EEB-3432-A9C8-873C95A8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57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B3C6-4FA4-0D78-F1B1-C5B9D23E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4EB26-985A-3E06-ABC4-BDC5DA14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06E3F0-DFA7-CDF7-FB42-41E04E90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FA2C7-A5EF-2794-C6C9-BD15AB68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4156F-BC18-1834-56BE-8310820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666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046E1-0194-0925-E0F0-F0E7A8F8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76FFEE-7B62-863C-6F1C-3B61CDA2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45805-175C-4266-4822-AA29F6BC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D090A-E0F7-0C2E-7B90-28A4164B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F5113-D14B-7C38-F8F2-AC7C94C3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35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A57F4-EAB8-F714-2A5F-10B81046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47CDD-0F0A-FC0A-C825-C82D26566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68656-E7D3-F4A8-1F0D-0711DF8CB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7D766-8975-750D-5157-07995D9C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428F8-44D6-AC2F-9865-CFD6CE67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71C69-19A1-4E31-AE09-8468D68F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1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FE590-F002-6A98-AD59-1B8EF35B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908794-327B-A394-E875-80B5B8B28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7C07C-26BD-B86F-F869-3F166550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AB47F-CE3F-270A-DF51-CC0237F9E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D018C6-743C-2639-CF5D-9525C713F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A023FC-02B9-A329-D36D-AA5022F3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B96542-C90C-62A7-794E-332A6AC9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965E6-6CC5-2472-D983-300C9214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51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A822E-5FD9-4629-D7FC-C4A80E86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403B0-CECA-1B5B-2886-FE3D9D28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4E2615-3413-2563-4C57-D88367D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1A560-E3FE-187B-F1DF-F0CC7AB2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7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638F8-8E1D-DC63-6539-34D80C60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9C345E-F673-5C0B-960F-8EF8A2AB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88566-94B6-B30A-3E96-724DF2F6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9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1577B-63F1-ECBE-E140-754748C3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D905C-518C-8334-1D61-945E142E3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A9B289-1A12-AB6E-9550-7D305A3C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ED908-8A9D-BF15-B011-5E155834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C2092-70E3-00FB-D057-5BC87AE4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213A9-2126-2BA3-20F0-8FE5C54E2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897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3D45B-C78B-E962-C5CC-901EE970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D2A56D-0C84-947E-3499-54876EA1E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B38F4B-4C63-48CF-B2CD-291970CF7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5EBAB-85EA-4985-7B72-4E34AAB7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2813CD-63FD-B076-FC24-6E1C27FA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44B355-5971-5C91-247F-0BC0A071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77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34031B-5A99-DDC7-D717-D9FC6B3C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79A4FF-6627-3718-27D0-CC3A9B184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26B24-208F-D725-89AF-1F7A8BBF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7A07F-2F53-7D4C-959B-BEC6B0497BE8}" type="datetimeFigureOut">
              <a:rPr kumimoji="1" lang="zh-CN" altLang="en-US" smtClean="0"/>
              <a:t>2022/9/5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D4146-1091-6FBE-DE6E-C01E564C6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FC71D3-01C3-C359-25B3-2F8B0FA07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0280-62FC-D647-9BB0-E3AE9D2EFA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05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B37636-4B8B-BE3E-FC57-044BBBCEAB5E}"/>
              </a:ext>
            </a:extLst>
          </p:cNvPr>
          <p:cNvSpPr txBox="1"/>
          <p:nvPr/>
        </p:nvSpPr>
        <p:spPr>
          <a:xfrm>
            <a:off x="667820" y="435253"/>
            <a:ext cx="6020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type struct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box{</a:t>
            </a:r>
            <a:b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</a:b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int size; 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信箱大小</a:t>
            </a:r>
            <a:b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</a:b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int count; 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现有信件数</a:t>
            </a:r>
            <a:b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</a:br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message letter[]; 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信箱中的信件</a:t>
            </a:r>
            <a:endParaRPr lang="en-US" altLang="zh-CN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semaphore S1, S2;  //</a:t>
            </a:r>
            <a:r>
              <a:rPr lang="zh-CN" altLang="en-US" dirty="0">
                <a:latin typeface="CMU Typewriter Text" panose="02000609000000000000" pitchFamily="49" charset="0"/>
                <a:ea typeface="楷体" panose="02010609060101010101" pitchFamily="49" charset="-122"/>
              </a:rPr>
              <a:t>等信箱和等信件信号量</a:t>
            </a:r>
          </a:p>
          <a:p>
            <a:r>
              <a:rPr lang="en-US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D6B8C6-64E4-1143-5535-52275D8458CB}"/>
              </a:ext>
            </a:extLst>
          </p:cNvPr>
          <p:cNvSpPr txBox="1"/>
          <p:nvPr/>
        </p:nvSpPr>
        <p:spPr>
          <a:xfrm>
            <a:off x="667820" y="2189579"/>
            <a:ext cx="51987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procedure send(box B, message M){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int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if(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B.count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==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B.size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)</a:t>
            </a: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W(B.s1); 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=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B.count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+ 1; 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B.letter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[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] = M;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B.count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=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R(B.S2);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8747D-FE96-CC73-F574-193111C8229B}"/>
              </a:ext>
            </a:extLst>
          </p:cNvPr>
          <p:cNvSpPr txBox="1"/>
          <p:nvPr/>
        </p:nvSpPr>
        <p:spPr>
          <a:xfrm>
            <a:off x="5255458" y="2189579"/>
            <a:ext cx="5876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procedure receive(box B, message X){ </a:t>
            </a: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int </a:t>
            </a:r>
            <a:r>
              <a:rPr lang="en" altLang="zh-CN" dirty="0" err="1"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;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if(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B.count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== 0)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    W(B.s2);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B.count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=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B.count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- 1;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X</a:t>
            </a: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=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B.letter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[1];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if(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B.count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!= 0){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    for(int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= 0;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&lt;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B.count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;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++){</a:t>
            </a: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       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B.letter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[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i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] = </a:t>
            </a:r>
            <a:r>
              <a:rPr lang="en" altLang="zh-CN" sz="1800" dirty="0" err="1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B.letter</a:t>
            </a:r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[i+1];</a:t>
            </a:r>
          </a:p>
          <a:p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    }</a:t>
            </a:r>
            <a:b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</a:br>
            <a:r>
              <a:rPr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    }</a:t>
            </a:r>
            <a:endParaRPr lang="en" altLang="zh-CN" sz="1800" dirty="0">
              <a:effectLst/>
              <a:latin typeface="CMU Typewriter Text" panose="02000609000000000000" pitchFamily="49" charset="0"/>
              <a:ea typeface="楷体" panose="02010609060101010101" pitchFamily="49" charset="-122"/>
            </a:endParaRPr>
          </a:p>
          <a:p>
            <a:r>
              <a:rPr lang="en" altLang="zh-CN" sz="1800" dirty="0">
                <a:effectLst/>
                <a:latin typeface="CMU Typewriter Text" panose="02000609000000000000" pitchFamily="49" charset="0"/>
                <a:ea typeface="楷体" panose="02010609060101010101" pitchFamily="49" charset="-122"/>
              </a:rPr>
              <a:t>    R(B.S1);</a:t>
            </a:r>
          </a:p>
          <a:p>
            <a:r>
              <a:rPr kumimoji="1" lang="en" altLang="zh-CN" dirty="0">
                <a:latin typeface="CMU Typewriter Text" panose="02000609000000000000" pitchFamily="49" charset="0"/>
                <a:ea typeface="楷体" panose="02010609060101010101" pitchFamily="49" charset="-122"/>
              </a:rPr>
              <a:t>}</a:t>
            </a:r>
            <a:endParaRPr kumimoji="1" lang="zh-CN" altLang="en-US" dirty="0">
              <a:latin typeface="CMU Typewriter Text" panose="02000609000000000000" pitchFamily="49" charset="0"/>
              <a:ea typeface="楷体" panose="02010609060101010101" pitchFamily="49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A418AC4-73B2-9595-B398-909D67E8B425}"/>
              </a:ext>
            </a:extLst>
          </p:cNvPr>
          <p:cNvCxnSpPr>
            <a:cxnSpLocks/>
          </p:cNvCxnSpPr>
          <p:nvPr/>
        </p:nvCxnSpPr>
        <p:spPr>
          <a:xfrm>
            <a:off x="594187" y="435253"/>
            <a:ext cx="10181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9F658C50-DCCD-7FFE-7683-DFFEB96EE632}"/>
              </a:ext>
            </a:extLst>
          </p:cNvPr>
          <p:cNvCxnSpPr>
            <a:cxnSpLocks/>
          </p:cNvCxnSpPr>
          <p:nvPr/>
        </p:nvCxnSpPr>
        <p:spPr>
          <a:xfrm>
            <a:off x="594187" y="435253"/>
            <a:ext cx="0" cy="5429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3B93E34-FE41-CB04-C248-E9F4A951C523}"/>
              </a:ext>
            </a:extLst>
          </p:cNvPr>
          <p:cNvCxnSpPr>
            <a:cxnSpLocks/>
          </p:cNvCxnSpPr>
          <p:nvPr/>
        </p:nvCxnSpPr>
        <p:spPr>
          <a:xfrm>
            <a:off x="594187" y="5864376"/>
            <a:ext cx="10181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1A64569-E365-2F50-CC81-73BB0C904F3A}"/>
              </a:ext>
            </a:extLst>
          </p:cNvPr>
          <p:cNvCxnSpPr>
            <a:cxnSpLocks/>
          </p:cNvCxnSpPr>
          <p:nvPr/>
        </p:nvCxnSpPr>
        <p:spPr>
          <a:xfrm>
            <a:off x="10775877" y="435252"/>
            <a:ext cx="0" cy="5429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8CBE601-C5AB-22AE-1E3E-E64146C04B3F}"/>
              </a:ext>
            </a:extLst>
          </p:cNvPr>
          <p:cNvCxnSpPr>
            <a:cxnSpLocks/>
          </p:cNvCxnSpPr>
          <p:nvPr/>
        </p:nvCxnSpPr>
        <p:spPr>
          <a:xfrm>
            <a:off x="594187" y="2189579"/>
            <a:ext cx="101816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ED1C651-62AD-5A64-AF52-C7E2C4592878}"/>
              </a:ext>
            </a:extLst>
          </p:cNvPr>
          <p:cNvCxnSpPr>
            <a:cxnSpLocks/>
          </p:cNvCxnSpPr>
          <p:nvPr/>
        </p:nvCxnSpPr>
        <p:spPr>
          <a:xfrm>
            <a:off x="5078321" y="2189579"/>
            <a:ext cx="0" cy="3674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28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216</Words>
  <Application>Microsoft Macintosh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CMU Typewriter Text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Chengjie</dc:creator>
  <cp:lastModifiedBy>Liu Chengjie</cp:lastModifiedBy>
  <cp:revision>2</cp:revision>
  <dcterms:created xsi:type="dcterms:W3CDTF">2022-09-05T07:25:23Z</dcterms:created>
  <dcterms:modified xsi:type="dcterms:W3CDTF">2022-09-05T07:36:49Z</dcterms:modified>
</cp:coreProperties>
</file>