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33207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09" d="100"/>
          <a:sy n="109" d="100"/>
        </p:scale>
        <p:origin x="84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1122363"/>
            <a:ext cx="999053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3602038"/>
            <a:ext cx="999053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A973-1301-3A46-B84A-2B430EA04671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9D08-30DB-864B-A55A-6DC475EA39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02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A973-1301-3A46-B84A-2B430EA04671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9D08-30DB-864B-A55A-6DC475EA39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47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365125"/>
            <a:ext cx="287227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365125"/>
            <a:ext cx="845032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A973-1301-3A46-B84A-2B430EA04671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9D08-30DB-864B-A55A-6DC475EA39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84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A973-1301-3A46-B84A-2B430EA04671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9D08-30DB-864B-A55A-6DC475EA39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00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1709739"/>
            <a:ext cx="1148911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4589464"/>
            <a:ext cx="1148911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A973-1301-3A46-B84A-2B430EA04671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9D08-30DB-864B-A55A-6DC475EA39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71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1825625"/>
            <a:ext cx="566130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1825625"/>
            <a:ext cx="566130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A973-1301-3A46-B84A-2B430EA04671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9D08-30DB-864B-A55A-6DC475EA39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00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365126"/>
            <a:ext cx="1148911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1681163"/>
            <a:ext cx="56352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2505075"/>
            <a:ext cx="563528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1681163"/>
            <a:ext cx="56630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2505075"/>
            <a:ext cx="56630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A973-1301-3A46-B84A-2B430EA04671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9D08-30DB-864B-A55A-6DC475EA39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46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A973-1301-3A46-B84A-2B430EA04671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9D08-30DB-864B-A55A-6DC475EA39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40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A973-1301-3A46-B84A-2B430EA04671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9D08-30DB-864B-A55A-6DC475EA39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61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457200"/>
            <a:ext cx="42962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987426"/>
            <a:ext cx="674361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057400"/>
            <a:ext cx="42962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A973-1301-3A46-B84A-2B430EA04671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9D08-30DB-864B-A55A-6DC475EA39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91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457200"/>
            <a:ext cx="42962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987426"/>
            <a:ext cx="674361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057400"/>
            <a:ext cx="42962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A973-1301-3A46-B84A-2B430EA04671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9D08-30DB-864B-A55A-6DC475EA39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04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365126"/>
            <a:ext cx="114891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1825625"/>
            <a:ext cx="114891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6356351"/>
            <a:ext cx="2997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CA973-1301-3A46-B84A-2B430EA04671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6356351"/>
            <a:ext cx="44957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6356351"/>
            <a:ext cx="2997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9D08-30DB-864B-A55A-6DC475EA39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17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7B6CB54-F6C1-8ED2-6006-459D94948CFC}"/>
              </a:ext>
            </a:extLst>
          </p:cNvPr>
          <p:cNvSpPr txBox="1"/>
          <p:nvPr/>
        </p:nvSpPr>
        <p:spPr>
          <a:xfrm>
            <a:off x="335825" y="1674687"/>
            <a:ext cx="3842536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/* Process 1 */ 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void P1(){ 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while(true){ 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/* preceding code */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</a:t>
            </a:r>
            <a:r>
              <a:rPr kumimoji="1" lang="en" altLang="zh-CN" dirty="0" err="1">
                <a:solidFill>
                  <a:srgbClr val="C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entercritical</a:t>
            </a:r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(Ra); </a:t>
            </a:r>
          </a:p>
          <a:p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/* critical section */</a:t>
            </a:r>
          </a:p>
          <a:p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</a:t>
            </a:r>
            <a:r>
              <a:rPr kumimoji="1" lang="en" altLang="zh-CN" dirty="0" err="1">
                <a:solidFill>
                  <a:srgbClr val="C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exitcritical</a:t>
            </a:r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(Ra);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/* following code */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}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040810-97DB-98F4-A4A1-38F0E8B3FF0D}"/>
              </a:ext>
            </a:extLst>
          </p:cNvPr>
          <p:cNvSpPr txBox="1"/>
          <p:nvPr/>
        </p:nvSpPr>
        <p:spPr>
          <a:xfrm>
            <a:off x="4351308" y="1674687"/>
            <a:ext cx="3842536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/* Process 2 */ 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void P2(){ 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while(true){ 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/* preceding code */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</a:t>
            </a:r>
            <a:r>
              <a:rPr kumimoji="1" lang="en" altLang="zh-CN" dirty="0" err="1">
                <a:solidFill>
                  <a:srgbClr val="C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entercritical</a:t>
            </a:r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(Ra); </a:t>
            </a:r>
          </a:p>
          <a:p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/* critical section */</a:t>
            </a:r>
          </a:p>
          <a:p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</a:t>
            </a:r>
            <a:r>
              <a:rPr kumimoji="1" lang="en" altLang="zh-CN" dirty="0" err="1">
                <a:solidFill>
                  <a:srgbClr val="C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exitcritical</a:t>
            </a:r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(Ra);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/* following code */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}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808072-FBF9-9F08-4DDA-AB373A18CE52}"/>
              </a:ext>
            </a:extLst>
          </p:cNvPr>
          <p:cNvSpPr txBox="1"/>
          <p:nvPr/>
        </p:nvSpPr>
        <p:spPr>
          <a:xfrm>
            <a:off x="9165212" y="1674687"/>
            <a:ext cx="3842536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/* Process n */ 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void </a:t>
            </a:r>
            <a:r>
              <a:rPr kumimoji="1" lang="en" altLang="zh-CN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Pn</a:t>
            </a:r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(){ 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while(true){ 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/* preceding code */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</a:t>
            </a:r>
            <a:r>
              <a:rPr kumimoji="1" lang="en" altLang="zh-CN" dirty="0" err="1">
                <a:solidFill>
                  <a:srgbClr val="C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entercritical</a:t>
            </a:r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(Ra); </a:t>
            </a:r>
          </a:p>
          <a:p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/* critical section */</a:t>
            </a:r>
          </a:p>
          <a:p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</a:t>
            </a:r>
            <a:r>
              <a:rPr kumimoji="1" lang="en" altLang="zh-CN" dirty="0" err="1">
                <a:solidFill>
                  <a:srgbClr val="C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exitcritical</a:t>
            </a:r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(Ra);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/* following code */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}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5DF69E-3D77-8843-2753-523F72B10856}"/>
              </a:ext>
            </a:extLst>
          </p:cNvPr>
          <p:cNvSpPr txBox="1"/>
          <p:nvPr/>
        </p:nvSpPr>
        <p:spPr>
          <a:xfrm>
            <a:off x="8427481" y="2875015"/>
            <a:ext cx="57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58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121</Words>
  <Application>Microsoft Macintosh PowerPoint</Application>
  <PresentationFormat>自定义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Typewriter Text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2022-08-17T08:38:28Z</dcterms:created>
  <dcterms:modified xsi:type="dcterms:W3CDTF">2022-08-17T08:48:07Z</dcterms:modified>
</cp:coreProperties>
</file>