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66" d="100"/>
          <a:sy n="166" d="100"/>
        </p:scale>
        <p:origin x="-2072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8040-2F4B-D80B-5FA4-03FF722B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8E255-2AB6-3A09-E8E7-5FE3FE6D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CD3DE-4A98-D023-897B-79E22E23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30209-FB23-8BE6-39FA-FA2D028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02BF-944E-8AA2-C67D-5DDE51EC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4DAB-1314-0EF7-8804-0359C7B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2ACD3-938B-A3D4-9BA1-B97F606A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7337-B8EF-EB6F-283A-6227A23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BF7C-1213-BF38-F4D8-AB48D080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0E50-4441-B6A4-BC82-774C61E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1F3A6-76F8-BEED-98D4-073049FD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264F2-F7A9-140D-AB3E-204A2631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3E25-16B5-E039-C72F-2C996B35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E6836-EC72-B741-5736-B2722126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8FE0C-0135-DFF1-8151-6718FA9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D401-1A60-793E-51F5-337DBA9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AAEC8-589A-AC7A-68EB-A97B4A96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E30-D12F-1D73-1ADA-897F669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5940C-02BC-DA19-B5C6-42C87B3D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4E76-3C20-391A-6B2C-F0CD87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0DA7-7357-1263-0387-BF69B7E7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8B6AD-1862-58E3-CEFF-F136CF3F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49436-2EA4-6013-697D-429C86C5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FDF10-292A-EFFA-6617-EDE908D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A5096-0407-07A3-986B-970E2E7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5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FAF2-53D5-8972-133E-C2E42E6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20BBC-CB43-C54D-1299-591A1457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966F7-4AD5-94BE-508D-80FF74A9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AD2F7-7E7E-6DFC-6B88-1E61954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FC975-DEEA-38FA-E6D7-EE590D2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BCCE9-3047-1CEB-04F3-DAF6B99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2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B408D-A51B-2831-51CD-9F864E0C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2828A-E761-F5DC-E2E7-6BDA64ED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D805F-7C6A-8E60-9C10-0B19CF70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D3D993-2C44-6429-7771-DF5D5C0A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29304-7416-87CC-0FDE-ED0B9202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2B43F-DE04-5B5A-FC4D-3442058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8B7B5-BCF1-923B-5449-0193A21E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7A4E00-455E-DB0F-10CD-B9936450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A48-D2EC-ACB2-0243-313762B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DEA2C-00F0-29DA-FB12-D0B23DB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BC265-602A-26FD-8D24-B185C3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5DDE1-1FFD-6418-0CF7-7EA2AF1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5A73E-9918-2024-55CF-B554820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354CE-3344-59CE-C542-803685C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41883-2141-ADDF-60F3-1CE8A8FB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458-787C-358E-A665-EA1300B6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A9C5B-861E-FA40-A43B-56FF5A88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B936-4242-199E-600B-B2F905F6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928E1-EC92-A8DF-4633-3B46D538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0D77E-AED9-808D-BDFF-63866FA9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77E9B-B416-1787-188C-4D0207F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F613-C932-3AC3-7001-21B95752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F056E-C2AC-2F63-814A-DFCDE94FF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FD2DF-D4CC-873F-F174-4166E879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BDB3E-B147-6DC7-884C-3EE9584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A45F-A604-7269-E1CE-014207B4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39F08-850F-16ED-15CA-3A2C028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8BBEA-1285-6DD8-9851-88E5E54A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2FE-45D5-CAA5-7FD3-B3E0C73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33B62-ED3C-2D82-B4CD-0389C6CAD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128B-7936-A049-A066-AE61897AD890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AA5E-11E7-6880-7BAB-553C313E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1A75-CC9F-F2F8-BF63-547B7998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0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1B0A9E-FBA0-F57E-A51E-67BAA252B07F}"/>
              </a:ext>
            </a:extLst>
          </p:cNvPr>
          <p:cNvGrpSpPr/>
          <p:nvPr/>
        </p:nvGrpSpPr>
        <p:grpSpPr>
          <a:xfrm>
            <a:off x="7049145" y="2530635"/>
            <a:ext cx="1504750" cy="795623"/>
            <a:chOff x="4869951" y="657546"/>
            <a:chExt cx="1772716" cy="99083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90B3DF3-82FC-7B33-95A2-D2A344B6310E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D8B98A-C825-3C75-87C2-C55F4608CE71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运行态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E1ED1D7-0483-DD61-FDF7-1AC9F6AF021B}"/>
              </a:ext>
            </a:extLst>
          </p:cNvPr>
          <p:cNvGrpSpPr/>
          <p:nvPr/>
        </p:nvGrpSpPr>
        <p:grpSpPr>
          <a:xfrm>
            <a:off x="4267622" y="5092697"/>
            <a:ext cx="1504750" cy="795623"/>
            <a:chOff x="4869951" y="657546"/>
            <a:chExt cx="1772716" cy="9908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758C94F-8FAF-BA59-AE8A-F5964636E352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6A4DEF2-2CC4-D456-F367-69480E5310C8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就绪态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6ADBA4-63F3-3625-1A94-ECD880ECA9D0}"/>
              </a:ext>
            </a:extLst>
          </p:cNvPr>
          <p:cNvGrpSpPr/>
          <p:nvPr/>
        </p:nvGrpSpPr>
        <p:grpSpPr>
          <a:xfrm>
            <a:off x="9830667" y="5092697"/>
            <a:ext cx="1504750" cy="795623"/>
            <a:chOff x="4869951" y="657546"/>
            <a:chExt cx="1772716" cy="99083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F397540-1B35-BF25-AC0C-C82A2460341B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3417140-B1BA-CF60-B86E-40DA28832EA4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等待态</a:t>
              </a:r>
            </a:p>
          </p:txBody>
        </p:sp>
      </p:grp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E4CDFB4-7B30-F25D-9E1C-0ED23B1C9706}"/>
              </a:ext>
            </a:extLst>
          </p:cNvPr>
          <p:cNvCxnSpPr>
            <a:cxnSpLocks/>
          </p:cNvCxnSpPr>
          <p:nvPr/>
        </p:nvCxnSpPr>
        <p:spPr>
          <a:xfrm flipH="1">
            <a:off x="5418057" y="3225855"/>
            <a:ext cx="1888464" cy="1923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37AEE6E-BA4A-CF46-BDB2-15CB9C7427F8}"/>
              </a:ext>
            </a:extLst>
          </p:cNvPr>
          <p:cNvCxnSpPr>
            <a:cxnSpLocks/>
          </p:cNvCxnSpPr>
          <p:nvPr/>
        </p:nvCxnSpPr>
        <p:spPr>
          <a:xfrm flipV="1">
            <a:off x="5663487" y="3322893"/>
            <a:ext cx="1918257" cy="195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72D34ED-FA57-1B22-304B-7DBB0B039DAB}"/>
              </a:ext>
            </a:extLst>
          </p:cNvPr>
          <p:cNvCxnSpPr>
            <a:cxnSpLocks/>
            <a:stCxn id="41" idx="3"/>
            <a:endCxn id="43" idx="2"/>
          </p:cNvCxnSpPr>
          <p:nvPr/>
        </p:nvCxnSpPr>
        <p:spPr>
          <a:xfrm>
            <a:off x="5772372" y="5488826"/>
            <a:ext cx="4058295" cy="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4D3D237-9A3A-79C9-FF6B-BFB0CC1A8759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>
          <a:xfrm>
            <a:off x="8329501" y="3209742"/>
            <a:ext cx="1720840" cy="1999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1D511B-4C5C-BE94-885A-915E8E79710A}"/>
              </a:ext>
            </a:extLst>
          </p:cNvPr>
          <p:cNvGrpSpPr/>
          <p:nvPr/>
        </p:nvGrpSpPr>
        <p:grpSpPr>
          <a:xfrm>
            <a:off x="7043288" y="4529052"/>
            <a:ext cx="1504750" cy="795623"/>
            <a:chOff x="4869951" y="657546"/>
            <a:chExt cx="1772716" cy="99083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8C622E3-B3D4-F889-065E-24E706C0DD28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3A0F266-E123-B8EB-44A5-E502E907060E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等待态</a:t>
              </a:r>
            </a:p>
          </p:txBody>
        </p:sp>
      </p:grp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A263664-A6FC-5CC5-128C-5B90ABE7BE56}"/>
              </a:ext>
            </a:extLst>
          </p:cNvPr>
          <p:cNvCxnSpPr>
            <a:cxnSpLocks/>
            <a:stCxn id="30" idx="4"/>
            <a:endCxn id="54" idx="0"/>
          </p:cNvCxnSpPr>
          <p:nvPr/>
        </p:nvCxnSpPr>
        <p:spPr>
          <a:xfrm flipH="1">
            <a:off x="7793303" y="3326258"/>
            <a:ext cx="5857" cy="1202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6A91B5D-CF3C-7339-527C-E325DEF6478D}"/>
              </a:ext>
            </a:extLst>
          </p:cNvPr>
          <p:cNvSpPr txBox="1"/>
          <p:nvPr/>
        </p:nvSpPr>
        <p:spPr>
          <a:xfrm>
            <a:off x="8026559" y="37228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出现等</a:t>
            </a:r>
            <a:endParaRPr kumimoji="1" lang="en-US" altLang="zh-CN" dirty="0"/>
          </a:p>
          <a:p>
            <a:r>
              <a:rPr kumimoji="1" lang="zh-CN" altLang="en-US" dirty="0"/>
              <a:t>待事件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B7D720-E5F8-C1A1-21D2-F175C6B82220}"/>
              </a:ext>
            </a:extLst>
          </p:cNvPr>
          <p:cNvSpPr txBox="1"/>
          <p:nvPr/>
        </p:nvSpPr>
        <p:spPr>
          <a:xfrm>
            <a:off x="6872762" y="3981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落选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C9D41B-5A7D-79C0-7945-15937156DAC5}"/>
              </a:ext>
            </a:extLst>
          </p:cNvPr>
          <p:cNvSpPr txBox="1"/>
          <p:nvPr/>
        </p:nvSpPr>
        <p:spPr>
          <a:xfrm>
            <a:off x="5902360" y="3797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选中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CDBE69F-EDAF-809E-6795-C7C58D6F2DA7}"/>
              </a:ext>
            </a:extLst>
          </p:cNvPr>
          <p:cNvSpPr txBox="1"/>
          <p:nvPr/>
        </p:nvSpPr>
        <p:spPr>
          <a:xfrm>
            <a:off x="7016689" y="5537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等待事件结束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23B4F55-535D-2B19-B58F-E8DE0212CFFF}"/>
              </a:ext>
            </a:extLst>
          </p:cNvPr>
          <p:cNvGrpSpPr/>
          <p:nvPr/>
        </p:nvGrpSpPr>
        <p:grpSpPr>
          <a:xfrm>
            <a:off x="9825947" y="571868"/>
            <a:ext cx="1504750" cy="795623"/>
            <a:chOff x="4869951" y="657546"/>
            <a:chExt cx="1772716" cy="990832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BE1A2DE-2F49-00EC-409F-3648634FBDA1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0C329E8-7781-85A0-9765-A4427F2B206D}"/>
                </a:ext>
              </a:extLst>
            </p:cNvPr>
            <p:cNvSpPr txBox="1"/>
            <p:nvPr/>
          </p:nvSpPr>
          <p:spPr>
            <a:xfrm>
              <a:off x="4875512" y="901728"/>
              <a:ext cx="1767155" cy="4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挂起等待态</a:t>
              </a:r>
            </a:p>
          </p:txBody>
        </p:sp>
      </p:grp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87CA007-230D-E6B9-6E02-F0559AF285C5}"/>
              </a:ext>
            </a:extLst>
          </p:cNvPr>
          <p:cNvCxnSpPr>
            <a:cxnSpLocks/>
          </p:cNvCxnSpPr>
          <p:nvPr/>
        </p:nvCxnSpPr>
        <p:spPr>
          <a:xfrm>
            <a:off x="10353155" y="1367491"/>
            <a:ext cx="0" cy="375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32AA45C-98A7-90F6-78B4-ECF5E1B90F5C}"/>
              </a:ext>
            </a:extLst>
          </p:cNvPr>
          <p:cNvCxnSpPr>
            <a:cxnSpLocks/>
          </p:cNvCxnSpPr>
          <p:nvPr/>
        </p:nvCxnSpPr>
        <p:spPr>
          <a:xfrm flipV="1">
            <a:off x="10885881" y="1335123"/>
            <a:ext cx="0" cy="379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F4BCF15-A3F4-A7A7-80C0-C48B7AADD2AC}"/>
              </a:ext>
            </a:extLst>
          </p:cNvPr>
          <p:cNvSpPr txBox="1"/>
          <p:nvPr/>
        </p:nvSpPr>
        <p:spPr>
          <a:xfrm>
            <a:off x="9727175" y="283942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解除</a:t>
            </a:r>
            <a:endParaRPr kumimoji="1" lang="en-US" altLang="zh-CN" dirty="0"/>
          </a:p>
          <a:p>
            <a:r>
              <a:rPr kumimoji="1" lang="zh-CN" altLang="en-US" dirty="0"/>
              <a:t>挂起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4C8B84-2B6A-A0C9-A207-1C5B47E49DF7}"/>
              </a:ext>
            </a:extLst>
          </p:cNvPr>
          <p:cNvSpPr txBox="1"/>
          <p:nvPr/>
        </p:nvSpPr>
        <p:spPr>
          <a:xfrm>
            <a:off x="10900455" y="2945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FECD952-C1E1-4FAD-F02D-1BA827419A56}"/>
              </a:ext>
            </a:extLst>
          </p:cNvPr>
          <p:cNvGrpSpPr/>
          <p:nvPr/>
        </p:nvGrpSpPr>
        <p:grpSpPr>
          <a:xfrm>
            <a:off x="4223715" y="571868"/>
            <a:ext cx="1504750" cy="795623"/>
            <a:chOff x="4869951" y="657546"/>
            <a:chExt cx="1772716" cy="99083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1E12DD8-B128-70C1-BB87-F5EA8F29F554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A9E480-BD32-7A32-C349-A253F8908CF8}"/>
                </a:ext>
              </a:extLst>
            </p:cNvPr>
            <p:cNvSpPr txBox="1"/>
            <p:nvPr/>
          </p:nvSpPr>
          <p:spPr>
            <a:xfrm>
              <a:off x="4875512" y="901728"/>
              <a:ext cx="1767155" cy="4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挂起就绪态</a:t>
              </a:r>
            </a:p>
          </p:txBody>
        </p:sp>
      </p:grp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84609DF-95DB-7CDB-896A-368BFDEC1E08}"/>
              </a:ext>
            </a:extLst>
          </p:cNvPr>
          <p:cNvCxnSpPr>
            <a:cxnSpLocks/>
          </p:cNvCxnSpPr>
          <p:nvPr/>
        </p:nvCxnSpPr>
        <p:spPr>
          <a:xfrm>
            <a:off x="4750923" y="1367491"/>
            <a:ext cx="0" cy="375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81F05E0F-30D7-A3A8-A1C8-321B9EF9A8A7}"/>
              </a:ext>
            </a:extLst>
          </p:cNvPr>
          <p:cNvCxnSpPr>
            <a:cxnSpLocks/>
          </p:cNvCxnSpPr>
          <p:nvPr/>
        </p:nvCxnSpPr>
        <p:spPr>
          <a:xfrm flipV="1">
            <a:off x="5283649" y="1335123"/>
            <a:ext cx="0" cy="379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545D123-8B9D-8C04-4E95-49724330012D}"/>
              </a:ext>
            </a:extLst>
          </p:cNvPr>
          <p:cNvSpPr txBox="1"/>
          <p:nvPr/>
        </p:nvSpPr>
        <p:spPr>
          <a:xfrm>
            <a:off x="4124943" y="283942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解除</a:t>
            </a:r>
            <a:endParaRPr kumimoji="1" lang="en-US" altLang="zh-CN" dirty="0"/>
          </a:p>
          <a:p>
            <a:r>
              <a:rPr kumimoji="1" lang="zh-CN" altLang="en-US" dirty="0"/>
              <a:t>挂起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49EE976-08BC-4ED9-A6D5-7EE9AD8DC410}"/>
              </a:ext>
            </a:extLst>
          </p:cNvPr>
          <p:cNvSpPr txBox="1"/>
          <p:nvPr/>
        </p:nvSpPr>
        <p:spPr>
          <a:xfrm>
            <a:off x="5298223" y="2945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1D0B678-AD12-4B56-C7B6-8ADFFB852839}"/>
              </a:ext>
            </a:extLst>
          </p:cNvPr>
          <p:cNvGrpSpPr/>
          <p:nvPr/>
        </p:nvGrpSpPr>
        <p:grpSpPr>
          <a:xfrm>
            <a:off x="1288962" y="2832282"/>
            <a:ext cx="1504750" cy="795623"/>
            <a:chOff x="4869951" y="657546"/>
            <a:chExt cx="1772716" cy="990832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AE962B1-3037-B82A-93E8-CA418730D714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1959537-E17B-6669-2D79-BDF103EE045C}"/>
                </a:ext>
              </a:extLst>
            </p:cNvPr>
            <p:cNvSpPr txBox="1"/>
            <p:nvPr/>
          </p:nvSpPr>
          <p:spPr>
            <a:xfrm>
              <a:off x="4875512" y="901727"/>
              <a:ext cx="1767155" cy="49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新建态</a:t>
              </a:r>
            </a:p>
          </p:txBody>
        </p:sp>
      </p:grp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D863CEF2-5194-2109-2222-1A63B83FE60D}"/>
              </a:ext>
            </a:extLst>
          </p:cNvPr>
          <p:cNvCxnSpPr>
            <a:cxnSpLocks/>
            <a:stCxn id="97" idx="7"/>
            <a:endCxn id="88" idx="1"/>
          </p:cNvCxnSpPr>
          <p:nvPr/>
        </p:nvCxnSpPr>
        <p:spPr>
          <a:xfrm flipV="1">
            <a:off x="2569318" y="967997"/>
            <a:ext cx="1659117" cy="1980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C57017E-54EA-4B6E-D17E-CF61DC170086}"/>
              </a:ext>
            </a:extLst>
          </p:cNvPr>
          <p:cNvCxnSpPr>
            <a:cxnSpLocks/>
            <a:stCxn id="97" idx="5"/>
            <a:endCxn id="41" idx="1"/>
          </p:cNvCxnSpPr>
          <p:nvPr/>
        </p:nvCxnSpPr>
        <p:spPr>
          <a:xfrm>
            <a:off x="2569318" y="3511389"/>
            <a:ext cx="1703024" cy="1977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ED20813-AD55-59B3-3208-F6FC32B7149F}"/>
              </a:ext>
            </a:extLst>
          </p:cNvPr>
          <p:cNvCxnSpPr>
            <a:cxnSpLocks/>
          </p:cNvCxnSpPr>
          <p:nvPr/>
        </p:nvCxnSpPr>
        <p:spPr>
          <a:xfrm>
            <a:off x="353222" y="3246363"/>
            <a:ext cx="9357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2E1B94B-DD90-EB42-A9E6-0BF13EF7BB93}"/>
              </a:ext>
            </a:extLst>
          </p:cNvPr>
          <p:cNvSpPr txBox="1"/>
          <p:nvPr/>
        </p:nvSpPr>
        <p:spPr>
          <a:xfrm>
            <a:off x="2879437" y="15890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提交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4CF65A6-1793-8F57-8D37-29B886B971B8}"/>
              </a:ext>
            </a:extLst>
          </p:cNvPr>
          <p:cNvSpPr txBox="1"/>
          <p:nvPr/>
        </p:nvSpPr>
        <p:spPr>
          <a:xfrm>
            <a:off x="2858200" y="4399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提交</a:t>
            </a: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49B3345-4B60-F625-5A02-0BB049676FB9}"/>
              </a:ext>
            </a:extLst>
          </p:cNvPr>
          <p:cNvCxnSpPr>
            <a:cxnSpLocks/>
          </p:cNvCxnSpPr>
          <p:nvPr/>
        </p:nvCxnSpPr>
        <p:spPr>
          <a:xfrm flipH="1" flipV="1">
            <a:off x="5621388" y="1168051"/>
            <a:ext cx="1574539" cy="151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515C2D6D-F058-A9B7-9A25-CF5F46003653}"/>
              </a:ext>
            </a:extLst>
          </p:cNvPr>
          <p:cNvCxnSpPr>
            <a:cxnSpLocks/>
            <a:stCxn id="65" idx="1"/>
            <a:endCxn id="88" idx="3"/>
          </p:cNvCxnSpPr>
          <p:nvPr/>
        </p:nvCxnSpPr>
        <p:spPr>
          <a:xfrm flipH="1">
            <a:off x="5728465" y="967997"/>
            <a:ext cx="4102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FB44658-8344-6883-B970-B1EC0DFE002D}"/>
              </a:ext>
            </a:extLst>
          </p:cNvPr>
          <p:cNvSpPr txBox="1"/>
          <p:nvPr/>
        </p:nvSpPr>
        <p:spPr>
          <a:xfrm>
            <a:off x="7016689" y="600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等待事件结束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6D8ACA8-990F-C477-A949-C3D44A87EC72}"/>
              </a:ext>
            </a:extLst>
          </p:cNvPr>
          <p:cNvSpPr txBox="1"/>
          <p:nvPr/>
        </p:nvSpPr>
        <p:spPr>
          <a:xfrm>
            <a:off x="6389689" y="1619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</a:t>
            </a:r>
          </a:p>
        </p:txBody>
      </p:sp>
    </p:spTree>
    <p:extLst>
      <p:ext uri="{BB962C8B-B14F-4D97-AF65-F5344CB8AC3E}">
        <p14:creationId xmlns:p14="http://schemas.microsoft.com/office/powerpoint/2010/main" val="12467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2022-07-31T07:37:07Z</dcterms:created>
  <dcterms:modified xsi:type="dcterms:W3CDTF">2022-07-31T08:24:49Z</dcterms:modified>
</cp:coreProperties>
</file>