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7279938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9" d="100"/>
          <a:sy n="99" d="100"/>
        </p:scale>
        <p:origin x="0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5D2F7-A38E-F24B-8D71-CB15D8AC8D55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4713" y="1143000"/>
            <a:ext cx="5108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A695-F510-DC41-B643-56B717870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2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1pPr>
    <a:lvl2pPr marL="665226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2pPr>
    <a:lvl3pPr marL="1330452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3pPr>
    <a:lvl4pPr marL="1995678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4pPr>
    <a:lvl5pPr marL="2660904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5pPr>
    <a:lvl6pPr marL="3326130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6pPr>
    <a:lvl7pPr marL="3991356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7pPr>
    <a:lvl8pPr marL="4656582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8pPr>
    <a:lvl9pPr marL="5321808" algn="l" defTabSz="1330452" rtl="0" eaLnBrk="1" latinLnBrk="0" hangingPunct="1">
      <a:defRPr sz="17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A695-F510-DC41-B643-56B717870C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56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708486"/>
            <a:ext cx="12959954" cy="3634458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483102"/>
            <a:ext cx="12959954" cy="2520438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8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66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55801"/>
            <a:ext cx="3725987" cy="88469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55801"/>
            <a:ext cx="10961961" cy="88469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4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0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602602"/>
            <a:ext cx="14903947" cy="4342500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986183"/>
            <a:ext cx="14903947" cy="2283618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4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779007"/>
            <a:ext cx="7343974" cy="66237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779007"/>
            <a:ext cx="7343974" cy="66237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31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55802"/>
            <a:ext cx="14903947" cy="2017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559104"/>
            <a:ext cx="7310223" cy="1254177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813281"/>
            <a:ext cx="7310223" cy="56087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559104"/>
            <a:ext cx="7346224" cy="1254177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813281"/>
            <a:ext cx="7346224" cy="56087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4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4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70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95960"/>
            <a:ext cx="5573229" cy="2435860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503081"/>
            <a:ext cx="8747969" cy="7418740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3131820"/>
            <a:ext cx="5573229" cy="5802084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90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95960"/>
            <a:ext cx="5573229" cy="2435860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503081"/>
            <a:ext cx="8747969" cy="7418740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3131820"/>
            <a:ext cx="5573229" cy="5802084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8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55802"/>
            <a:ext cx="14903947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779007"/>
            <a:ext cx="14903947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675778"/>
            <a:ext cx="3887986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358-8ACF-664C-86D7-4FE2D4EBE562}" type="datetimeFigureOut">
              <a:rPr kumimoji="1" lang="zh-CN" altLang="en-US" smtClean="0"/>
              <a:t>2022/7/31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675778"/>
            <a:ext cx="5831979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675778"/>
            <a:ext cx="3887986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B1F9-6385-8D45-AB47-1AF8D540A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73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DC53ED-34E0-90B3-1830-9A3E02E89E56}"/>
              </a:ext>
            </a:extLst>
          </p:cNvPr>
          <p:cNvGrpSpPr/>
          <p:nvPr/>
        </p:nvGrpSpPr>
        <p:grpSpPr>
          <a:xfrm>
            <a:off x="861015" y="1697234"/>
            <a:ext cx="2116476" cy="616450"/>
            <a:chOff x="452063" y="544530"/>
            <a:chExt cx="2116476" cy="6164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36372BC-EF36-21A7-3B28-7AAD337EFF7D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17815E-5602-21DC-D7DA-17666C3A2CA9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运行队列指针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5970E1A-CE5C-9AB3-7A98-AE54D029E7C4}"/>
              </a:ext>
            </a:extLst>
          </p:cNvPr>
          <p:cNvGrpSpPr/>
          <p:nvPr/>
        </p:nvGrpSpPr>
        <p:grpSpPr>
          <a:xfrm>
            <a:off x="861015" y="7270260"/>
            <a:ext cx="2116476" cy="616450"/>
            <a:chOff x="452063" y="544530"/>
            <a:chExt cx="2116476" cy="6164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6BFBA03-024F-AAFF-EFCB-9F2A1AD92D3D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E327CFE-4C55-B29D-CB9A-B0651C6982E3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空闲进程队列指针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5E85EF-9EA1-C494-07E3-8C11DCF72CA1}"/>
              </a:ext>
            </a:extLst>
          </p:cNvPr>
          <p:cNvGrpSpPr/>
          <p:nvPr/>
        </p:nvGrpSpPr>
        <p:grpSpPr>
          <a:xfrm>
            <a:off x="861015" y="2712664"/>
            <a:ext cx="2116476" cy="616450"/>
            <a:chOff x="452063" y="544530"/>
            <a:chExt cx="2116476" cy="61645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89F153-7DC3-047F-0546-5B5C73C0244E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C2D6185-4B0C-EA3D-4CA4-6C83103B6D7A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就绪队列指针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FAA1C51-A51C-980B-3CB0-3FF96290B14D}"/>
              </a:ext>
            </a:extLst>
          </p:cNvPr>
          <p:cNvGrpSpPr/>
          <p:nvPr/>
        </p:nvGrpSpPr>
        <p:grpSpPr>
          <a:xfrm>
            <a:off x="861015" y="3898744"/>
            <a:ext cx="2116476" cy="616450"/>
            <a:chOff x="452063" y="544530"/>
            <a:chExt cx="2116476" cy="6164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1701B47-4505-62A2-8D19-440E02C71821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802412F-37D1-25A4-6628-86DCB4A7C977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等待队列</a:t>
              </a:r>
              <a:r>
                <a: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指针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E69724C-58CA-7EDE-F9DB-8660A5900FEB}"/>
              </a:ext>
            </a:extLst>
          </p:cNvPr>
          <p:cNvGrpSpPr/>
          <p:nvPr/>
        </p:nvGrpSpPr>
        <p:grpSpPr>
          <a:xfrm>
            <a:off x="861015" y="5152606"/>
            <a:ext cx="2116476" cy="616450"/>
            <a:chOff x="452063" y="544530"/>
            <a:chExt cx="2116476" cy="61645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262A003-1154-72C0-FA9B-DCAA339F444D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DD64C69-909E-0967-3AB1-D48F62400704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等待队列</a:t>
              </a:r>
              <a:r>
                <a: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指针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ADA38F5-3BD0-E4DC-CB24-ECD83873E3B2}"/>
              </a:ext>
            </a:extLst>
          </p:cNvPr>
          <p:cNvSpPr txBox="1"/>
          <p:nvPr/>
        </p:nvSpPr>
        <p:spPr>
          <a:xfrm>
            <a:off x="1749600" y="6208957"/>
            <a:ext cx="461665" cy="662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2DA086-5AD1-6C8E-E5BE-CEC00F47C3C3}"/>
              </a:ext>
            </a:extLst>
          </p:cNvPr>
          <p:cNvSpPr txBox="1"/>
          <p:nvPr/>
        </p:nvSpPr>
        <p:spPr>
          <a:xfrm>
            <a:off x="4565876" y="1820793"/>
            <a:ext cx="130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表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40D15E-0B95-AF69-98F2-047D470FAE2D}"/>
              </a:ext>
            </a:extLst>
          </p:cNvPr>
          <p:cNvGrpSpPr/>
          <p:nvPr/>
        </p:nvGrpSpPr>
        <p:grpSpPr>
          <a:xfrm>
            <a:off x="4282885" y="2313684"/>
            <a:ext cx="1560786" cy="570797"/>
            <a:chOff x="3846787" y="1434662"/>
            <a:chExt cx="1560786" cy="57079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D2AC166-F908-017B-1434-19D5E9821FF2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F272C9D-740E-2677-3C22-228AB1E02EAB}"/>
                </a:ext>
              </a:extLst>
            </p:cNvPr>
            <p:cNvSpPr txBox="1"/>
            <p:nvPr/>
          </p:nvSpPr>
          <p:spPr>
            <a:xfrm>
              <a:off x="3869647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894C5FB-452D-E1F6-E24E-F767BE7C0F26}"/>
                </a:ext>
              </a:extLst>
            </p:cNvPr>
            <p:cNvSpPr txBox="1"/>
            <p:nvPr/>
          </p:nvSpPr>
          <p:spPr>
            <a:xfrm>
              <a:off x="5029200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BBF05CB-4791-D638-82C1-FC99B8F4BD89}"/>
              </a:ext>
            </a:extLst>
          </p:cNvPr>
          <p:cNvGrpSpPr/>
          <p:nvPr/>
        </p:nvGrpSpPr>
        <p:grpSpPr>
          <a:xfrm>
            <a:off x="4282885" y="2884481"/>
            <a:ext cx="1560786" cy="570797"/>
            <a:chOff x="3846787" y="1434662"/>
            <a:chExt cx="1560786" cy="5707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6C30744-A5D2-8A2C-9BE6-E1C7B4170588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FB012A7-44D2-711A-A76D-20F1165C58DD}"/>
                </a:ext>
              </a:extLst>
            </p:cNvPr>
            <p:cNvSpPr txBox="1"/>
            <p:nvPr/>
          </p:nvSpPr>
          <p:spPr>
            <a:xfrm>
              <a:off x="3869647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02A3396-0DD0-0609-459A-9EA5ABE3F426}"/>
                </a:ext>
              </a:extLst>
            </p:cNvPr>
            <p:cNvSpPr txBox="1"/>
            <p:nvPr/>
          </p:nvSpPr>
          <p:spPr>
            <a:xfrm>
              <a:off x="5029200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2D58C46-78AF-4306-4D36-2B8244E29A78}"/>
              </a:ext>
            </a:extLst>
          </p:cNvPr>
          <p:cNvGrpSpPr/>
          <p:nvPr/>
        </p:nvGrpSpPr>
        <p:grpSpPr>
          <a:xfrm>
            <a:off x="4282885" y="3455278"/>
            <a:ext cx="1560786" cy="570797"/>
            <a:chOff x="3846787" y="1434662"/>
            <a:chExt cx="1560786" cy="57079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8052416-23DB-ADE5-AE0F-FD79160B604C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E6F089C-0B2A-7021-383B-90F9BEE8A3C9}"/>
                </a:ext>
              </a:extLst>
            </p:cNvPr>
            <p:cNvSpPr txBox="1"/>
            <p:nvPr/>
          </p:nvSpPr>
          <p:spPr>
            <a:xfrm>
              <a:off x="3869647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15D2001-D0F1-130A-269E-B3DD6427596C}"/>
                </a:ext>
              </a:extLst>
            </p:cNvPr>
            <p:cNvSpPr txBox="1"/>
            <p:nvPr/>
          </p:nvSpPr>
          <p:spPr>
            <a:xfrm>
              <a:off x="5029200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92F32E5-F32B-4ADC-8651-8CEEB446D497}"/>
              </a:ext>
            </a:extLst>
          </p:cNvPr>
          <p:cNvGrpSpPr/>
          <p:nvPr/>
        </p:nvGrpSpPr>
        <p:grpSpPr>
          <a:xfrm>
            <a:off x="4282885" y="4026075"/>
            <a:ext cx="1560786" cy="570797"/>
            <a:chOff x="3846787" y="1434662"/>
            <a:chExt cx="1560786" cy="57079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CD43844-2DEB-923D-C0B0-0DE2A3265DFA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E37EA2E-27FA-E5E1-259F-6CAE50042F72}"/>
                </a:ext>
              </a:extLst>
            </p:cNvPr>
            <p:cNvSpPr txBox="1"/>
            <p:nvPr/>
          </p:nvSpPr>
          <p:spPr>
            <a:xfrm>
              <a:off x="3869647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074EA63-0E7A-5FA7-A7F5-0764B65C27B5}"/>
                </a:ext>
              </a:extLst>
            </p:cNvPr>
            <p:cNvSpPr txBox="1"/>
            <p:nvPr/>
          </p:nvSpPr>
          <p:spPr>
            <a:xfrm>
              <a:off x="5029200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5640763-AA23-2F37-75B4-A0D3D0AE1A88}"/>
              </a:ext>
            </a:extLst>
          </p:cNvPr>
          <p:cNvGrpSpPr/>
          <p:nvPr/>
        </p:nvGrpSpPr>
        <p:grpSpPr>
          <a:xfrm>
            <a:off x="4282885" y="4596872"/>
            <a:ext cx="1560786" cy="570797"/>
            <a:chOff x="3846787" y="1434662"/>
            <a:chExt cx="1560786" cy="57079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96FACA3-BB66-34CD-2F5C-ACCEEA1373CB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4413ECC-4119-FB27-B710-32340C7838B8}"/>
                </a:ext>
              </a:extLst>
            </p:cNvPr>
            <p:cNvSpPr txBox="1"/>
            <p:nvPr/>
          </p:nvSpPr>
          <p:spPr>
            <a:xfrm>
              <a:off x="3869647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C168E59-F7F5-626E-B06A-1B22C135437A}"/>
                </a:ext>
              </a:extLst>
            </p:cNvPr>
            <p:cNvSpPr txBox="1"/>
            <p:nvPr/>
          </p:nvSpPr>
          <p:spPr>
            <a:xfrm>
              <a:off x="5029200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64BAE3F-BE01-16C9-466E-5D2662FC41FD}"/>
              </a:ext>
            </a:extLst>
          </p:cNvPr>
          <p:cNvGrpSpPr/>
          <p:nvPr/>
        </p:nvGrpSpPr>
        <p:grpSpPr>
          <a:xfrm>
            <a:off x="4282885" y="5167669"/>
            <a:ext cx="1560786" cy="570797"/>
            <a:chOff x="3846787" y="1434662"/>
            <a:chExt cx="1560786" cy="57079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50BA252-C4A1-1523-C040-C93F4F84EF5C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9286A87-BF9C-F0C8-C0D5-F51B6DC79838}"/>
                </a:ext>
              </a:extLst>
            </p:cNvPr>
            <p:cNvSpPr txBox="1"/>
            <p:nvPr/>
          </p:nvSpPr>
          <p:spPr>
            <a:xfrm>
              <a:off x="3869647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B1A9E89-106C-E70E-DC3E-1B9A49F0A368}"/>
                </a:ext>
              </a:extLst>
            </p:cNvPr>
            <p:cNvSpPr txBox="1"/>
            <p:nvPr/>
          </p:nvSpPr>
          <p:spPr>
            <a:xfrm>
              <a:off x="5029200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BC0023E-FC0A-FEB7-AD31-9847142BBE0E}"/>
              </a:ext>
            </a:extLst>
          </p:cNvPr>
          <p:cNvGrpSpPr/>
          <p:nvPr/>
        </p:nvGrpSpPr>
        <p:grpSpPr>
          <a:xfrm>
            <a:off x="4282885" y="5738466"/>
            <a:ext cx="1560786" cy="570797"/>
            <a:chOff x="3846787" y="1434662"/>
            <a:chExt cx="1560786" cy="570797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40F5304-2FA4-BB3B-E489-F1EA97A22CA9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E3C7703-FDF3-8A73-F8E1-A31C83F51BF5}"/>
                </a:ext>
              </a:extLst>
            </p:cNvPr>
            <p:cNvSpPr txBox="1"/>
            <p:nvPr/>
          </p:nvSpPr>
          <p:spPr>
            <a:xfrm>
              <a:off x="3869647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kumimoji="1"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5054F7D-F35B-279A-F8E1-87D4A6E5E1B5}"/>
                </a:ext>
              </a:extLst>
            </p:cNvPr>
            <p:cNvSpPr txBox="1"/>
            <p:nvPr/>
          </p:nvSpPr>
          <p:spPr>
            <a:xfrm>
              <a:off x="5029200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91BD52-E240-5A2A-D028-E1E516DEB4D7}"/>
              </a:ext>
            </a:extLst>
          </p:cNvPr>
          <p:cNvGrpSpPr/>
          <p:nvPr/>
        </p:nvGrpSpPr>
        <p:grpSpPr>
          <a:xfrm>
            <a:off x="4282885" y="6309263"/>
            <a:ext cx="1560786" cy="570797"/>
            <a:chOff x="3846787" y="1434662"/>
            <a:chExt cx="1560786" cy="57079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3FBD1E7-6C7B-A390-285E-DB0507109250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5BE7DC0-2927-102E-9E90-4A7E307AC113}"/>
                </a:ext>
              </a:extLst>
            </p:cNvPr>
            <p:cNvSpPr txBox="1"/>
            <p:nvPr/>
          </p:nvSpPr>
          <p:spPr>
            <a:xfrm>
              <a:off x="3940853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A235FC5-A54B-DAF0-FB66-05EA68F4FECC}"/>
                </a:ext>
              </a:extLst>
            </p:cNvPr>
            <p:cNvSpPr txBox="1"/>
            <p:nvPr/>
          </p:nvSpPr>
          <p:spPr>
            <a:xfrm>
              <a:off x="4949319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96CFA37-33F9-4258-CDBD-8429074C55DA}"/>
              </a:ext>
            </a:extLst>
          </p:cNvPr>
          <p:cNvGrpSpPr/>
          <p:nvPr/>
        </p:nvGrpSpPr>
        <p:grpSpPr>
          <a:xfrm>
            <a:off x="4282885" y="6880060"/>
            <a:ext cx="1560786" cy="570797"/>
            <a:chOff x="3846787" y="1434662"/>
            <a:chExt cx="1560786" cy="57079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34E76D1-1E41-37F6-78E6-F6D726B7D1DD}"/>
                </a:ext>
              </a:extLst>
            </p:cNvPr>
            <p:cNvSpPr/>
            <p:nvPr/>
          </p:nvSpPr>
          <p:spPr>
            <a:xfrm>
              <a:off x="3846787" y="1434662"/>
              <a:ext cx="1560786" cy="570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86AFCEF-03F4-9432-300F-B589109FBBBD}"/>
                </a:ext>
              </a:extLst>
            </p:cNvPr>
            <p:cNvSpPr txBox="1"/>
            <p:nvPr/>
          </p:nvSpPr>
          <p:spPr>
            <a:xfrm>
              <a:off x="3869647" y="15277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  <a:r>
                <a:rPr kumimoji="1" lang="en-US" altLang="zh-CN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zh-CN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C198CDE-338D-D6C5-B722-95D591D1EDB7}"/>
                </a:ext>
              </a:extLst>
            </p:cNvPr>
            <p:cNvSpPr txBox="1"/>
            <p:nvPr/>
          </p:nvSpPr>
          <p:spPr>
            <a:xfrm>
              <a:off x="5029200" y="1527774"/>
              <a:ext cx="3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E3BAE336-EE2A-6D30-48F7-74C01B33B3F2}"/>
              </a:ext>
            </a:extLst>
          </p:cNvPr>
          <p:cNvCxnSpPr/>
          <p:nvPr/>
        </p:nvCxnSpPr>
        <p:spPr>
          <a:xfrm>
            <a:off x="5317704" y="2313684"/>
            <a:ext cx="0" cy="5137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4AB276D6-AC7A-A346-6BDB-38DB24F63915}"/>
              </a:ext>
            </a:extLst>
          </p:cNvPr>
          <p:cNvCxnSpPr>
            <a:stCxn id="87" idx="3"/>
            <a:endCxn id="78" idx="3"/>
          </p:cNvCxnSpPr>
          <p:nvPr/>
        </p:nvCxnSpPr>
        <p:spPr>
          <a:xfrm flipV="1">
            <a:off x="5843671" y="6016244"/>
            <a:ext cx="12700" cy="114159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0D859F98-A99D-3680-9066-2D9999DCC363}"/>
              </a:ext>
            </a:extLst>
          </p:cNvPr>
          <p:cNvCxnSpPr>
            <a:cxnSpLocks/>
            <a:stCxn id="74" idx="3"/>
            <a:endCxn id="50" idx="3"/>
          </p:cNvCxnSpPr>
          <p:nvPr/>
        </p:nvCxnSpPr>
        <p:spPr>
          <a:xfrm flipV="1">
            <a:off x="5843671" y="4303853"/>
            <a:ext cx="12700" cy="114159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9D8987CC-389B-824A-FC4B-85A0BB4DCE51}"/>
              </a:ext>
            </a:extLst>
          </p:cNvPr>
          <p:cNvCxnSpPr>
            <a:cxnSpLocks/>
            <a:stCxn id="42" idx="3"/>
            <a:endCxn id="70" idx="3"/>
          </p:cNvCxnSpPr>
          <p:nvPr/>
        </p:nvCxnSpPr>
        <p:spPr>
          <a:xfrm>
            <a:off x="5843671" y="3162259"/>
            <a:ext cx="12700" cy="171239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257CC8AE-E401-8184-F4DE-07F1C71E13F6}"/>
              </a:ext>
            </a:extLst>
          </p:cNvPr>
          <p:cNvCxnSpPr>
            <a:stCxn id="13" idx="3"/>
            <a:endCxn id="33" idx="1"/>
          </p:cNvCxnSpPr>
          <p:nvPr/>
        </p:nvCxnSpPr>
        <p:spPr>
          <a:xfrm>
            <a:off x="2977491" y="2015465"/>
            <a:ext cx="1305394" cy="583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7B77028E-E2C4-3DA6-BCEC-9789FB4CBA81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2977491" y="3030895"/>
            <a:ext cx="1328254" cy="131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0F40E33-51E6-1874-6BBC-A9117E3BF0F0}"/>
              </a:ext>
            </a:extLst>
          </p:cNvPr>
          <p:cNvCxnSpPr>
            <a:cxnSpLocks/>
            <a:stCxn id="25" idx="3"/>
            <a:endCxn id="44" idx="1"/>
          </p:cNvCxnSpPr>
          <p:nvPr/>
        </p:nvCxnSpPr>
        <p:spPr>
          <a:xfrm flipV="1">
            <a:off x="2977491" y="3740677"/>
            <a:ext cx="1305394" cy="476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F8920065-961C-0553-9298-D51684E13400}"/>
              </a:ext>
            </a:extLst>
          </p:cNvPr>
          <p:cNvCxnSpPr>
            <a:cxnSpLocks/>
            <a:stCxn id="27" idx="3"/>
            <a:endCxn id="72" idx="1"/>
          </p:cNvCxnSpPr>
          <p:nvPr/>
        </p:nvCxnSpPr>
        <p:spPr>
          <a:xfrm flipV="1">
            <a:off x="2977491" y="5453068"/>
            <a:ext cx="1305394" cy="7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ACE8C717-FC49-C303-FFB0-9BEDBF13EEA5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 flipV="1">
            <a:off x="2977491" y="7157838"/>
            <a:ext cx="1328254" cy="430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2988DE0-EDA9-2EE6-DB33-E42EBC44FC8A}"/>
              </a:ext>
            </a:extLst>
          </p:cNvPr>
          <p:cNvGrpSpPr/>
          <p:nvPr/>
        </p:nvGrpSpPr>
        <p:grpSpPr>
          <a:xfrm>
            <a:off x="7715157" y="1697234"/>
            <a:ext cx="2116476" cy="616450"/>
            <a:chOff x="452063" y="544530"/>
            <a:chExt cx="2116476" cy="61645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3A650D6-31C9-A64B-8F84-E925F04B3882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4ACBE6E-8B22-5CEC-34E1-7EE34FFF797F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运行队列指针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3E21AF3-BBA3-5535-6305-120274A9B3E6}"/>
              </a:ext>
            </a:extLst>
          </p:cNvPr>
          <p:cNvGrpSpPr/>
          <p:nvPr/>
        </p:nvGrpSpPr>
        <p:grpSpPr>
          <a:xfrm>
            <a:off x="7715157" y="7270260"/>
            <a:ext cx="2116476" cy="616450"/>
            <a:chOff x="452063" y="544530"/>
            <a:chExt cx="2116476" cy="6164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05B2CD6-8079-E506-F0BA-ADEC223E8F64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06D44CC-0650-8560-8043-71EDE617138A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空闲表指针</a:t>
              </a: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4E60514-3E1E-0468-4E59-6D89ECD93BD7}"/>
              </a:ext>
            </a:extLst>
          </p:cNvPr>
          <p:cNvGrpSpPr/>
          <p:nvPr/>
        </p:nvGrpSpPr>
        <p:grpSpPr>
          <a:xfrm>
            <a:off x="7715157" y="2712664"/>
            <a:ext cx="2116476" cy="616450"/>
            <a:chOff x="452063" y="544530"/>
            <a:chExt cx="2116476" cy="61645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04BC18A-3F47-97B1-11E7-52F28406559D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026A7F7-FBFA-2B5F-E2BB-CA833FA07AA9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就绪表指针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BCD2322-1AFF-28CE-A57E-7FA84867AC0D}"/>
              </a:ext>
            </a:extLst>
          </p:cNvPr>
          <p:cNvGrpSpPr/>
          <p:nvPr/>
        </p:nvGrpSpPr>
        <p:grpSpPr>
          <a:xfrm>
            <a:off x="7715157" y="3898744"/>
            <a:ext cx="2116476" cy="616450"/>
            <a:chOff x="452063" y="544530"/>
            <a:chExt cx="2116476" cy="616450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6052671-674B-D2B9-AB49-16DA6F895DD0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560AEFB5-1410-C229-E6E9-EA6DE220C936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等待表</a:t>
              </a:r>
              <a:r>
                <a: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指针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A9C2F2D-3868-FEBA-9667-18102ED3129E}"/>
              </a:ext>
            </a:extLst>
          </p:cNvPr>
          <p:cNvGrpSpPr/>
          <p:nvPr/>
        </p:nvGrpSpPr>
        <p:grpSpPr>
          <a:xfrm>
            <a:off x="7715157" y="5152606"/>
            <a:ext cx="2116476" cy="616450"/>
            <a:chOff x="452063" y="544530"/>
            <a:chExt cx="2116476" cy="61645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D771DF3-3F77-D98D-8263-82F344181606}"/>
                </a:ext>
              </a:extLst>
            </p:cNvPr>
            <p:cNvSpPr/>
            <p:nvPr/>
          </p:nvSpPr>
          <p:spPr>
            <a:xfrm>
              <a:off x="482885" y="544530"/>
              <a:ext cx="2085654" cy="616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61F4FE46-F156-C880-5CFF-80D4B3C09BF9}"/>
                </a:ext>
              </a:extLst>
            </p:cNvPr>
            <p:cNvSpPr txBox="1"/>
            <p:nvPr/>
          </p:nvSpPr>
          <p:spPr>
            <a:xfrm>
              <a:off x="452063" y="678095"/>
              <a:ext cx="211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等待表</a:t>
              </a:r>
              <a:r>
                <a: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指针</a:t>
              </a:r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26F1932-12B8-B16A-51C0-FEE510DA7312}"/>
              </a:ext>
            </a:extLst>
          </p:cNvPr>
          <p:cNvSpPr txBox="1"/>
          <p:nvPr/>
        </p:nvSpPr>
        <p:spPr>
          <a:xfrm>
            <a:off x="8603742" y="6208957"/>
            <a:ext cx="461665" cy="662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C034C75-79D6-D228-8F2D-F931051212B9}"/>
              </a:ext>
            </a:extLst>
          </p:cNvPr>
          <p:cNvSpPr txBox="1"/>
          <p:nvPr/>
        </p:nvSpPr>
        <p:spPr>
          <a:xfrm>
            <a:off x="13867862" y="1830799"/>
            <a:ext cx="130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表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C3BAEA9-7C56-3723-05B5-3A02992EC066}"/>
              </a:ext>
            </a:extLst>
          </p:cNvPr>
          <p:cNvSpPr/>
          <p:nvPr/>
        </p:nvSpPr>
        <p:spPr>
          <a:xfrm>
            <a:off x="13775296" y="2313684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55BA829-0E51-D3FA-DEE7-4D36A4F92814}"/>
              </a:ext>
            </a:extLst>
          </p:cNvPr>
          <p:cNvSpPr txBox="1"/>
          <p:nvPr/>
        </p:nvSpPr>
        <p:spPr>
          <a:xfrm>
            <a:off x="13903672" y="24067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2888DB1-5ADC-5966-3965-9B5587FB14FF}"/>
              </a:ext>
            </a:extLst>
          </p:cNvPr>
          <p:cNvSpPr/>
          <p:nvPr/>
        </p:nvSpPr>
        <p:spPr>
          <a:xfrm>
            <a:off x="13775296" y="2884481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5C8D09D-9976-4C17-0C6E-3414505DF939}"/>
              </a:ext>
            </a:extLst>
          </p:cNvPr>
          <p:cNvSpPr txBox="1"/>
          <p:nvPr/>
        </p:nvSpPr>
        <p:spPr>
          <a:xfrm>
            <a:off x="13903672" y="29775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F914A4D-9971-5C72-49D9-6FBE57D0F512}"/>
              </a:ext>
            </a:extLst>
          </p:cNvPr>
          <p:cNvSpPr/>
          <p:nvPr/>
        </p:nvSpPr>
        <p:spPr>
          <a:xfrm>
            <a:off x="13775296" y="3455278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D9F4809-753B-6925-69BA-C8D084A895E6}"/>
              </a:ext>
            </a:extLst>
          </p:cNvPr>
          <p:cNvSpPr txBox="1"/>
          <p:nvPr/>
        </p:nvSpPr>
        <p:spPr>
          <a:xfrm>
            <a:off x="13903672" y="35483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123F7B2-EB23-87FE-FE7D-D587DBB064AA}"/>
              </a:ext>
            </a:extLst>
          </p:cNvPr>
          <p:cNvSpPr/>
          <p:nvPr/>
        </p:nvSpPr>
        <p:spPr>
          <a:xfrm>
            <a:off x="13775296" y="4026075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841114A-BA3B-89E4-0D93-17289E2C624E}"/>
              </a:ext>
            </a:extLst>
          </p:cNvPr>
          <p:cNvSpPr txBox="1"/>
          <p:nvPr/>
        </p:nvSpPr>
        <p:spPr>
          <a:xfrm>
            <a:off x="13903672" y="41191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0CF48E4-A933-52FA-388E-E075A3768CEB}"/>
              </a:ext>
            </a:extLst>
          </p:cNvPr>
          <p:cNvSpPr/>
          <p:nvPr/>
        </p:nvSpPr>
        <p:spPr>
          <a:xfrm>
            <a:off x="13775296" y="4596872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AFA3C9F5-2EF8-6056-8DD6-28C62E20A26F}"/>
              </a:ext>
            </a:extLst>
          </p:cNvPr>
          <p:cNvSpPr txBox="1"/>
          <p:nvPr/>
        </p:nvSpPr>
        <p:spPr>
          <a:xfrm>
            <a:off x="13903672" y="4689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796F084-6914-ABC9-2AFB-9C43453951CF}"/>
              </a:ext>
            </a:extLst>
          </p:cNvPr>
          <p:cNvSpPr/>
          <p:nvPr/>
        </p:nvSpPr>
        <p:spPr>
          <a:xfrm>
            <a:off x="13775296" y="5167669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2B98BC3-79A0-0840-2AF5-1209A3232E65}"/>
              </a:ext>
            </a:extLst>
          </p:cNvPr>
          <p:cNvSpPr txBox="1"/>
          <p:nvPr/>
        </p:nvSpPr>
        <p:spPr>
          <a:xfrm>
            <a:off x="13903672" y="52607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C3BD117-5DC5-8F84-36B8-C4509B428D32}"/>
              </a:ext>
            </a:extLst>
          </p:cNvPr>
          <p:cNvSpPr/>
          <p:nvPr/>
        </p:nvSpPr>
        <p:spPr>
          <a:xfrm>
            <a:off x="13775296" y="5738466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8AC71D0-E6E0-4943-199D-ED20A18E8949}"/>
              </a:ext>
            </a:extLst>
          </p:cNvPr>
          <p:cNvSpPr txBox="1"/>
          <p:nvPr/>
        </p:nvSpPr>
        <p:spPr>
          <a:xfrm>
            <a:off x="13903672" y="58315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B0EEF10-8599-C9C5-0A9D-7965C0FA1226}"/>
              </a:ext>
            </a:extLst>
          </p:cNvPr>
          <p:cNvSpPr/>
          <p:nvPr/>
        </p:nvSpPr>
        <p:spPr>
          <a:xfrm>
            <a:off x="13775296" y="6309263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720B752-AFB3-9CF9-5577-083874708158}"/>
              </a:ext>
            </a:extLst>
          </p:cNvPr>
          <p:cNvSpPr txBox="1"/>
          <p:nvPr/>
        </p:nvSpPr>
        <p:spPr>
          <a:xfrm>
            <a:off x="14015041" y="64023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CD04F65-C1FF-FDF4-DAEA-D867EF545481}"/>
              </a:ext>
            </a:extLst>
          </p:cNvPr>
          <p:cNvSpPr/>
          <p:nvPr/>
        </p:nvSpPr>
        <p:spPr>
          <a:xfrm>
            <a:off x="13775296" y="6880060"/>
            <a:ext cx="914400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C48E69C-6723-A7EB-FCAC-3AF2A8DA1187}"/>
              </a:ext>
            </a:extLst>
          </p:cNvPr>
          <p:cNvSpPr txBox="1"/>
          <p:nvPr/>
        </p:nvSpPr>
        <p:spPr>
          <a:xfrm>
            <a:off x="13903672" y="69731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kumimoji="1"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8ABD4D1C-CAFF-53F0-AC03-1AF664BF7ACA}"/>
              </a:ext>
            </a:extLst>
          </p:cNvPr>
          <p:cNvCxnSpPr>
            <a:cxnSpLocks/>
            <a:stCxn id="120" idx="3"/>
            <a:endCxn id="136" idx="1"/>
          </p:cNvCxnSpPr>
          <p:nvPr/>
        </p:nvCxnSpPr>
        <p:spPr>
          <a:xfrm>
            <a:off x="9831633" y="2015465"/>
            <a:ext cx="3943663" cy="583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D3AB938-01AB-8C24-035A-2BF18F378841}"/>
              </a:ext>
            </a:extLst>
          </p:cNvPr>
          <p:cNvSpPr txBox="1"/>
          <p:nvPr/>
        </p:nvSpPr>
        <p:spPr>
          <a:xfrm>
            <a:off x="11145970" y="2491896"/>
            <a:ext cx="15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就绪索引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表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F3D7B745-1EF9-BF3C-0C10-BDB4ACC32EF1}"/>
              </a:ext>
            </a:extLst>
          </p:cNvPr>
          <p:cNvSpPr/>
          <p:nvPr/>
        </p:nvSpPr>
        <p:spPr>
          <a:xfrm>
            <a:off x="11036148" y="2961960"/>
            <a:ext cx="1560786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4F3DE18-ED16-2D39-148A-7BB5189DFE47}"/>
              </a:ext>
            </a:extLst>
          </p:cNvPr>
          <p:cNvSpPr/>
          <p:nvPr/>
        </p:nvSpPr>
        <p:spPr>
          <a:xfrm>
            <a:off x="11036148" y="3532757"/>
            <a:ext cx="1560786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C808100-FC0F-179B-1459-913B25E9563C}"/>
              </a:ext>
            </a:extLst>
          </p:cNvPr>
          <p:cNvSpPr/>
          <p:nvPr/>
        </p:nvSpPr>
        <p:spPr>
          <a:xfrm>
            <a:off x="11036148" y="4103554"/>
            <a:ext cx="1560786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19A8B71-ECC4-36FB-2772-2D3F0986794E}"/>
              </a:ext>
            </a:extLst>
          </p:cNvPr>
          <p:cNvSpPr/>
          <p:nvPr/>
        </p:nvSpPr>
        <p:spPr>
          <a:xfrm>
            <a:off x="11036148" y="4674351"/>
            <a:ext cx="1560786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97766B3-35D2-7DB6-2C2C-F7CAEE4BEBB5}"/>
              </a:ext>
            </a:extLst>
          </p:cNvPr>
          <p:cNvSpPr txBox="1"/>
          <p:nvPr/>
        </p:nvSpPr>
        <p:spPr>
          <a:xfrm>
            <a:off x="11583362" y="47373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744594D-C86B-EA53-B203-AC27D7BD405E}"/>
              </a:ext>
            </a:extLst>
          </p:cNvPr>
          <p:cNvSpPr txBox="1"/>
          <p:nvPr/>
        </p:nvSpPr>
        <p:spPr>
          <a:xfrm>
            <a:off x="11077262" y="5450136"/>
            <a:ext cx="15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等待索引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表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5961C97-40EE-8A62-5397-8D326AFB1318}"/>
              </a:ext>
            </a:extLst>
          </p:cNvPr>
          <p:cNvSpPr/>
          <p:nvPr/>
        </p:nvSpPr>
        <p:spPr>
          <a:xfrm>
            <a:off x="11037110" y="5920200"/>
            <a:ext cx="1560786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DF5C3DC0-5611-8CAE-3AAA-7FA79DFF0E71}"/>
              </a:ext>
            </a:extLst>
          </p:cNvPr>
          <p:cNvSpPr/>
          <p:nvPr/>
        </p:nvSpPr>
        <p:spPr>
          <a:xfrm>
            <a:off x="11037110" y="6490997"/>
            <a:ext cx="1560786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666610BE-E813-2470-64BD-3420912727E2}"/>
              </a:ext>
            </a:extLst>
          </p:cNvPr>
          <p:cNvSpPr/>
          <p:nvPr/>
        </p:nvSpPr>
        <p:spPr>
          <a:xfrm>
            <a:off x="11037110" y="7061794"/>
            <a:ext cx="1560786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2D57F2C-BC92-BBF3-924B-18D8979AF257}"/>
              </a:ext>
            </a:extLst>
          </p:cNvPr>
          <p:cNvSpPr/>
          <p:nvPr/>
        </p:nvSpPr>
        <p:spPr>
          <a:xfrm>
            <a:off x="11037110" y="7632591"/>
            <a:ext cx="1560786" cy="570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E5D4B03-2A06-F1AA-A7D2-FFCC8748C0EC}"/>
              </a:ext>
            </a:extLst>
          </p:cNvPr>
          <p:cNvSpPr txBox="1"/>
          <p:nvPr/>
        </p:nvSpPr>
        <p:spPr>
          <a:xfrm>
            <a:off x="11584324" y="76955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7D086D1F-CF5F-C72D-E094-B4CDE2B2AC41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9831633" y="2988736"/>
            <a:ext cx="1204515" cy="4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6E54E096-295C-2A98-3CB9-B921358C9334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9831633" y="4216975"/>
            <a:ext cx="1245629" cy="1718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箭头连接符 214">
            <a:extLst>
              <a:ext uri="{FF2B5EF4-FFF2-40B4-BE49-F238E27FC236}">
                <a16:creationId xmlns:a16="http://schemas.microsoft.com/office/drawing/2014/main" id="{1A5CD84C-43A0-65EC-E43D-11DBC1A050A8}"/>
              </a:ext>
            </a:extLst>
          </p:cNvPr>
          <p:cNvCxnSpPr>
            <a:cxnSpLocks/>
            <a:stCxn id="186" idx="3"/>
            <a:endCxn id="148" idx="1"/>
          </p:cNvCxnSpPr>
          <p:nvPr/>
        </p:nvCxnSpPr>
        <p:spPr>
          <a:xfrm>
            <a:off x="12596934" y="3247359"/>
            <a:ext cx="1178362" cy="1064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6C221691-ADB9-5517-284A-9D4161887A8C}"/>
              </a:ext>
            </a:extLst>
          </p:cNvPr>
          <p:cNvCxnSpPr>
            <a:cxnSpLocks/>
            <a:stCxn id="190" idx="3"/>
            <a:endCxn id="140" idx="1"/>
          </p:cNvCxnSpPr>
          <p:nvPr/>
        </p:nvCxnSpPr>
        <p:spPr>
          <a:xfrm flipV="1">
            <a:off x="12596934" y="3169880"/>
            <a:ext cx="1178362" cy="648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4660AD3D-7601-91C2-09D6-E96EDE7B2152}"/>
              </a:ext>
            </a:extLst>
          </p:cNvPr>
          <p:cNvCxnSpPr>
            <a:cxnSpLocks/>
            <a:stCxn id="194" idx="3"/>
            <a:endCxn id="156" idx="1"/>
          </p:cNvCxnSpPr>
          <p:nvPr/>
        </p:nvCxnSpPr>
        <p:spPr>
          <a:xfrm>
            <a:off x="12596934" y="4388953"/>
            <a:ext cx="1178362" cy="1064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82A4CA22-83D6-24EC-7B54-E5AE171D8ADA}"/>
              </a:ext>
            </a:extLst>
          </p:cNvPr>
          <p:cNvCxnSpPr>
            <a:cxnSpLocks/>
            <a:stCxn id="203" idx="3"/>
            <a:endCxn id="144" idx="1"/>
          </p:cNvCxnSpPr>
          <p:nvPr/>
        </p:nvCxnSpPr>
        <p:spPr>
          <a:xfrm flipV="1">
            <a:off x="12597896" y="3740677"/>
            <a:ext cx="1177400" cy="2464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A6FA297E-930C-CC1A-2313-91259050FFBA}"/>
              </a:ext>
            </a:extLst>
          </p:cNvPr>
          <p:cNvCxnSpPr>
            <a:cxnSpLocks/>
            <a:stCxn id="204" idx="3"/>
            <a:endCxn id="168" idx="1"/>
          </p:cNvCxnSpPr>
          <p:nvPr/>
        </p:nvCxnSpPr>
        <p:spPr>
          <a:xfrm>
            <a:off x="12597896" y="6776396"/>
            <a:ext cx="1177400" cy="38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C2DDBA9F-0952-DA5E-9831-80523C852757}"/>
              </a:ext>
            </a:extLst>
          </p:cNvPr>
          <p:cNvCxnSpPr>
            <a:cxnSpLocks/>
            <a:stCxn id="205" idx="3"/>
            <a:endCxn id="152" idx="1"/>
          </p:cNvCxnSpPr>
          <p:nvPr/>
        </p:nvCxnSpPr>
        <p:spPr>
          <a:xfrm flipV="1">
            <a:off x="12597896" y="4882271"/>
            <a:ext cx="1177400" cy="2464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4A39BCD2-FB3A-204F-9A4C-9B9DBB3F07D8}"/>
              </a:ext>
            </a:extLst>
          </p:cNvPr>
          <p:cNvSpPr txBox="1"/>
          <p:nvPr/>
        </p:nvSpPr>
        <p:spPr>
          <a:xfrm>
            <a:off x="2859109" y="8542111"/>
            <a:ext cx="132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链接方式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6F678BC-FD11-FDD6-A060-6AFD9962CF46}"/>
              </a:ext>
            </a:extLst>
          </p:cNvPr>
          <p:cNvSpPr txBox="1"/>
          <p:nvPr/>
        </p:nvSpPr>
        <p:spPr>
          <a:xfrm>
            <a:off x="11193527" y="8542111"/>
            <a:ext cx="132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索引方式</a:t>
            </a:r>
          </a:p>
        </p:txBody>
      </p:sp>
    </p:spTree>
    <p:extLst>
      <p:ext uri="{BB962C8B-B14F-4D97-AF65-F5344CB8AC3E}">
        <p14:creationId xmlns:p14="http://schemas.microsoft.com/office/powerpoint/2010/main" val="266880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81</Words>
  <Application>Microsoft Macintosh PowerPoint</Application>
  <PresentationFormat>自定义</PresentationFormat>
  <Paragraphs>48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SimSun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2022-07-31T13:43:26Z</dcterms:created>
  <dcterms:modified xsi:type="dcterms:W3CDTF">2022-07-31T14:12:14Z</dcterms:modified>
</cp:coreProperties>
</file>