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E25A8-2880-C298-1F02-F0A740E26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72728-6509-5259-384D-05CF915B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936F4-EF23-7386-2133-44C9406B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B638F-34AB-999C-2D0E-BBAE5499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E9778-8FAD-A9B7-DC09-51B4BC89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6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ADA50-41CA-751D-8B13-376D29C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A9675-304E-0B86-D274-3D7821BF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BC6A3-47CD-C3C1-3BD0-4D08A5D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9CC84-DD9F-1CCF-4F7E-D6AEBFD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F9384-B141-1E9F-EE71-6DA9DE2A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5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CF05B9-F004-E159-C756-6797A29E5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F5EAC-5622-81A2-226A-E531DAB4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81FFC-1D5D-6942-4E11-8BF72AA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B57B5-0E3E-7AA8-9F7B-ABFF921B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F3349-3AD6-AB2C-F27E-488F163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21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1A9D1-8107-BC6B-F78E-4BC3F011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4D96F-4738-B876-F43E-7255AE34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EC365-4C18-52A9-B5AD-94553FB0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4AC74-DFF0-BFC5-CB6D-0C39E418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267A0-37E5-FB5F-7671-64E87AB9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9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DC0B-0A59-9E0F-E3CE-89F09D4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3902-5E6F-18EE-6C7D-23D54F19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FBA1E-FB92-9016-5EAB-0ED496FB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B7D89-825D-4BD3-F5B9-FCE5B906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89274-9E15-C490-11ED-2EE627C4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8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B5AF-662D-969B-FD31-042C6B00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CCB1B-1805-D4AF-B975-18883E20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C5CE0-5FC1-CACA-1DC3-1CD2E6FC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2A497-3646-D0E0-102C-CA8413D5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6B820-0909-308D-C037-AE48EFEB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D42B0-C04F-4D04-5BEF-39A4FC52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78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27DB-649A-32D8-90F3-F0354233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0F487-7558-1D0B-A94A-757B901E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C119E-8AD7-74DA-CF96-641F6D88F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7DBEE-A1B2-4381-F770-E686C39E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5351D8-98CA-A3D0-9D14-76F329D9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7C7AB-D3FC-CADA-C925-59811EDF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A515C-3AAD-9ACF-0F0C-F0426747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38C7D-389D-52E8-715D-D7EDD06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4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EA58-1174-8BBA-AADA-3716F0E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6A940-FD3C-0B95-51F9-2DB8C20F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5F4DB-62C9-4B8E-A129-D03D41EA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0B675F-55AE-5112-34F5-597E922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65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58DD-A6E1-07DB-0809-8F720E4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79A37-18D5-CF0B-BB0A-7D9B3D59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F5C150-04CE-3C93-D9CD-48F0DA7A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7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F632D-C616-D3E3-18B5-41C6F64A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58CA-E1C6-514A-F14F-61DD2E3A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E905A-4E5C-31FB-C2B8-60A5EC81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B9D92-A28E-EA60-A73B-659F81D0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3E67-B1CC-DF43-F294-6DA82D40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5A2CC-9352-BE24-514D-83624432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E17D-F1C8-DFD3-A831-7167AF79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E83A9-4DF8-048C-50B3-D3594E24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ACBEA-451E-26B8-D051-6AA9F27C1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A2870-8D22-5351-5891-BF435D4F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C9B54-E177-AD9A-4BBD-607F8563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58B11-F5D7-D143-FDD0-DC265316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92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4BE1D-2056-6A28-34B2-4CD76777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8F0A9-BAB7-AD08-E97F-313CF840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B1BCD-0D2F-1156-7775-427C20339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6F82-3430-184C-81EF-4E028478348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52F7C-1140-5554-BD53-981903D2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D6F35-7424-ADBD-5B84-8EA28733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3593-7414-974B-992D-F12ED0048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78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E0EF60E-911B-BF25-A401-BB8605312170}"/>
              </a:ext>
            </a:extLst>
          </p:cNvPr>
          <p:cNvSpPr/>
          <p:nvPr/>
        </p:nvSpPr>
        <p:spPr>
          <a:xfrm>
            <a:off x="4714984" y="873303"/>
            <a:ext cx="1756881" cy="8527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7A9E2-38BF-A862-0392-C9F49B9162EA}"/>
              </a:ext>
            </a:extLst>
          </p:cNvPr>
          <p:cNvSpPr txBox="1"/>
          <p:nvPr/>
        </p:nvSpPr>
        <p:spPr>
          <a:xfrm>
            <a:off x="4833135" y="1104741"/>
            <a:ext cx="155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用户态运行①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5456A4-214B-14F9-832A-003262871B93}"/>
              </a:ext>
            </a:extLst>
          </p:cNvPr>
          <p:cNvGrpSpPr/>
          <p:nvPr/>
        </p:nvGrpSpPr>
        <p:grpSpPr>
          <a:xfrm>
            <a:off x="4711559" y="2853647"/>
            <a:ext cx="1756881" cy="852755"/>
            <a:chOff x="4767209" y="2853647"/>
            <a:chExt cx="1756881" cy="85275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E25511C-5F5E-5DA3-28F4-D0F48A668D43}"/>
                </a:ext>
              </a:extLst>
            </p:cNvPr>
            <p:cNvSpPr/>
            <p:nvPr/>
          </p:nvSpPr>
          <p:spPr>
            <a:xfrm>
              <a:off x="4767209" y="2853647"/>
              <a:ext cx="1756881" cy="8527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9F83A1-FFF4-EE53-D07F-581222471FB7}"/>
                </a:ext>
              </a:extLst>
            </p:cNvPr>
            <p:cNvSpPr txBox="1"/>
            <p:nvPr/>
          </p:nvSpPr>
          <p:spPr>
            <a:xfrm>
              <a:off x="4885360" y="3085085"/>
              <a:ext cx="1556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内核态运行②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4F987D-9268-C682-E21B-788DEECD4C5F}"/>
              </a:ext>
            </a:extLst>
          </p:cNvPr>
          <p:cNvGrpSpPr/>
          <p:nvPr/>
        </p:nvGrpSpPr>
        <p:grpSpPr>
          <a:xfrm>
            <a:off x="2090787" y="4826285"/>
            <a:ext cx="1756881" cy="852755"/>
            <a:chOff x="2090787" y="4826285"/>
            <a:chExt cx="1756881" cy="85275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E4768D-CDFB-F8AE-8338-FB17A7FCB066}"/>
                </a:ext>
              </a:extLst>
            </p:cNvPr>
            <p:cNvSpPr/>
            <p:nvPr/>
          </p:nvSpPr>
          <p:spPr>
            <a:xfrm>
              <a:off x="2090787" y="4826285"/>
              <a:ext cx="1756881" cy="8527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2345F1-33D3-3364-8B24-02AD0956FA70}"/>
                </a:ext>
              </a:extLst>
            </p:cNvPr>
            <p:cNvSpPr txBox="1"/>
            <p:nvPr/>
          </p:nvSpPr>
          <p:spPr>
            <a:xfrm>
              <a:off x="2208938" y="5057723"/>
              <a:ext cx="1556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等待状态④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45D327-76FA-497C-279B-36A3824F29A3}"/>
              </a:ext>
            </a:extLst>
          </p:cNvPr>
          <p:cNvGrpSpPr/>
          <p:nvPr/>
        </p:nvGrpSpPr>
        <p:grpSpPr>
          <a:xfrm>
            <a:off x="7332331" y="4826285"/>
            <a:ext cx="1756881" cy="852755"/>
            <a:chOff x="7332331" y="4826285"/>
            <a:chExt cx="1756881" cy="85275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DCECF10-E690-F6C5-566F-0795EE7B987F}"/>
                </a:ext>
              </a:extLst>
            </p:cNvPr>
            <p:cNvSpPr/>
            <p:nvPr/>
          </p:nvSpPr>
          <p:spPr>
            <a:xfrm>
              <a:off x="7332331" y="4826285"/>
              <a:ext cx="1756881" cy="85275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AE0405-B76E-6B3E-3038-B85678F34A90}"/>
                </a:ext>
              </a:extLst>
            </p:cNvPr>
            <p:cNvSpPr txBox="1"/>
            <p:nvPr/>
          </p:nvSpPr>
          <p:spPr>
            <a:xfrm>
              <a:off x="7450482" y="5057723"/>
              <a:ext cx="1556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就绪状态③</a:t>
              </a:r>
            </a:p>
          </p:txBody>
        </p:sp>
      </p:grp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E153A3D1-660F-6589-2B4C-C0C60CFB8D06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2268" y="3263400"/>
            <a:ext cx="602989" cy="12700"/>
          </a:xfrm>
          <a:prstGeom prst="curvedConnector5">
            <a:avLst>
              <a:gd name="adj1" fmla="val -17464"/>
              <a:gd name="adj2" fmla="val -6043780"/>
              <a:gd name="adj3" fmla="val 12428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CF7A6C-CEA5-0D15-CC5B-6C0E5717A077}"/>
              </a:ext>
            </a:extLst>
          </p:cNvPr>
          <p:cNvCxnSpPr>
            <a:cxnSpLocks/>
          </p:cNvCxnSpPr>
          <p:nvPr/>
        </p:nvCxnSpPr>
        <p:spPr>
          <a:xfrm>
            <a:off x="5363110" y="1726058"/>
            <a:ext cx="0" cy="1127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6210D71-3B4A-4E61-D4DE-9934393327C2}"/>
              </a:ext>
            </a:extLst>
          </p:cNvPr>
          <p:cNvCxnSpPr>
            <a:cxnSpLocks/>
          </p:cNvCxnSpPr>
          <p:nvPr/>
        </p:nvCxnSpPr>
        <p:spPr>
          <a:xfrm flipV="1">
            <a:off x="5734692" y="1726058"/>
            <a:ext cx="0" cy="1127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32AEFDE-8BEE-DADB-11E9-0DD92BA0DC82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969228" y="3581519"/>
            <a:ext cx="1999620" cy="1244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B8EFEE0-56DD-CAA4-DC0A-7F5748BBC8CC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6211151" y="3581519"/>
            <a:ext cx="1999621" cy="1244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6423985-C4AD-8766-9554-582568255DA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47668" y="5252663"/>
            <a:ext cx="3484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8FF4992-E674-DF9A-44F4-D4D37255C32E}"/>
              </a:ext>
            </a:extLst>
          </p:cNvPr>
          <p:cNvSpPr txBox="1"/>
          <p:nvPr/>
        </p:nvSpPr>
        <p:spPr>
          <a:xfrm>
            <a:off x="7450482" y="3085084"/>
            <a:ext cx="19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中断、中断返回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383C4D8-ACB0-ED08-7939-581D19D8104E}"/>
              </a:ext>
            </a:extLst>
          </p:cNvPr>
          <p:cNvSpPr txBox="1"/>
          <p:nvPr/>
        </p:nvSpPr>
        <p:spPr>
          <a:xfrm>
            <a:off x="7102775" y="3823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调度进程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A0A2A1-F7A7-0EB2-5FA6-C28C1246029E}"/>
              </a:ext>
            </a:extLst>
          </p:cNvPr>
          <p:cNvSpPr txBox="1"/>
          <p:nvPr/>
        </p:nvSpPr>
        <p:spPr>
          <a:xfrm>
            <a:off x="5284811" y="5252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唤醒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1479CA5-94B9-8F41-F606-8B6A95A2C099}"/>
              </a:ext>
            </a:extLst>
          </p:cNvPr>
          <p:cNvSpPr txBox="1"/>
          <p:nvPr/>
        </p:nvSpPr>
        <p:spPr>
          <a:xfrm>
            <a:off x="3619416" y="3706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A3C36D7-9D98-B4D1-7762-22B42FA43F8C}"/>
              </a:ext>
            </a:extLst>
          </p:cNvPr>
          <p:cNvSpPr txBox="1"/>
          <p:nvPr/>
        </p:nvSpPr>
        <p:spPr>
          <a:xfrm>
            <a:off x="731410" y="49192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允许进程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上下文切换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0FED24-F1F9-23E2-C3D9-4FFF75924FF0}"/>
              </a:ext>
            </a:extLst>
          </p:cNvPr>
          <p:cNvSpPr txBox="1"/>
          <p:nvPr/>
        </p:nvSpPr>
        <p:spPr>
          <a:xfrm>
            <a:off x="5767232" y="20820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处理器状态转换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6AE0955-908C-CB54-F811-04D202E36CB0}"/>
              </a:ext>
            </a:extLst>
          </p:cNvPr>
          <p:cNvSpPr txBox="1"/>
          <p:nvPr/>
        </p:nvSpPr>
        <p:spPr>
          <a:xfrm>
            <a:off x="3134668" y="195018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系统调用或中断（隐</a:t>
            </a:r>
            <a:endParaRPr kumimoji="1" lang="en-US" altLang="zh-CN" dirty="0"/>
          </a:p>
          <a:p>
            <a:r>
              <a:rPr kumimoji="1" lang="zh-CN" altLang="en-US" dirty="0"/>
              <a:t>含处理器状态转换）</a:t>
            </a:r>
          </a:p>
        </p:txBody>
      </p:sp>
    </p:spTree>
    <p:extLst>
      <p:ext uri="{BB962C8B-B14F-4D97-AF65-F5344CB8AC3E}">
        <p14:creationId xmlns:p14="http://schemas.microsoft.com/office/powerpoint/2010/main" val="83926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2022-08-01T07:22:43Z</dcterms:created>
  <dcterms:modified xsi:type="dcterms:W3CDTF">2022-08-01T07:33:24Z</dcterms:modified>
</cp:coreProperties>
</file>