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27" d="100"/>
          <a:sy n="127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B12C4-A69C-BA63-C3E5-59F1CC7D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D9C2AD-ACAA-114F-FE28-CB5C56FD8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30A73-CD53-07AB-2F62-97AB0E64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8C232-679C-EDC4-F4F0-EED64E1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0367C-BF64-74CB-F854-FE0D8C68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8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55D0D-3B27-01A2-182A-73234942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82419-E947-1E1D-A96A-7548EB41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CC61A-C856-92E6-5301-B1240A6E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2022C-1092-FB31-E4BC-329D9EEF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2973D-F934-75EA-ECAD-F20E828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2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670A3-B8E8-3022-856F-4B43109B0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20B63A-32FB-FB6A-5ECD-F8587CD2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C4AD3-62BE-5AA9-F046-9CE0F28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488BE-FA4E-7480-CCB6-A9C74A58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74AE8-A6E4-E7F7-77A8-A2B0887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29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4400C-E0A0-8D3A-2BC3-78AD40FC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1A6A6-3E15-3BBC-AEA9-73A03B64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3E65A-AD8F-0339-BD57-9ACBE908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E8F73-A714-C3E3-96A9-5F36A8BC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A769E-999A-55B3-90D4-548F62EB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1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48378-81FC-968D-9D0B-4532C3F3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6CB58-FDD6-39DF-E63F-74FA4DE14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5D86D-3A95-1347-9F08-B22B97C7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5B28-AF69-63A5-1F2A-B98704BB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34E7B-F5B9-43DA-ADB1-4B5F1097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11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AABCF-30AB-53D5-6A0A-E83F7ECF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017E-D018-228A-9904-64239C4F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B3672-C1B5-BB05-B6EC-2D3F54C13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BD83A-F1E2-DB48-E040-04AC0A80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E165D-9CBA-E774-2FA3-A543A87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90658-9205-34A6-38F0-9A046C1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7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264FE-C525-874F-19C8-87653CDE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1E0F8-681F-7BE4-2CB4-5D009D1C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1CD98-1E24-3637-BD3F-9A190208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ED241-AAD0-97DA-A081-3301D7BBC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2DA2B3-1473-2EF2-1ACD-C9ACB323F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46740-4C33-3AE6-4604-B62EEF71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2EEBD-2CF4-EEA5-7B08-D4682FB2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FEA7C9-A6AA-E96C-1E98-434B93F4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7444B-E986-3E55-5005-B0E6C2A0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CDFC19-C5AE-0DB6-E1BC-AFBCB3F3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87C304-6446-BFBA-D66A-360CD265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3E753-771C-BB61-08EC-0851C3B4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4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BF54E-C9E5-7FF3-5EB4-4E46B26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F8F69-6850-C9B2-5BEC-5B124567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4685E-1C06-BE98-0F9A-C21750FA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32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50442-ACEE-D313-B9A6-539BD93D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61B29-1908-EEEA-DE4F-8453F551B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4FFF5-7642-BE8A-3DC2-349E9BB6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21CAAD-5E0D-AD24-746B-EF520B9D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7140AF-4DEE-9B09-3B31-F2535321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158E5-014B-619B-9AC1-D5125217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9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9F4AC-18F9-BD38-F3AE-A386407B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CDF64D-69DF-9D75-F5A7-26FBACA4D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DF9DF-B787-CCE5-34D2-9F5E31423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CCC609-AB99-99E1-8888-FC848FF9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69F19-4DAA-66B8-4D27-76932F4B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27B8C-FB3D-E0D5-D6BF-C63B5B90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217989-CDCA-628D-7ED4-8C9A7D0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B512A-D268-1205-EA08-F457BE3A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EAD8A-87D7-C00F-2151-CD8C6C5FE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F85E6-D52B-DC40-BB71-B16A07722A84}" type="datetimeFigureOut">
              <a:rPr kumimoji="1" lang="zh-CN" altLang="en-US" smtClean="0"/>
              <a:t>2022/8/3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5EC9F-A009-5785-19E1-8ABC49B0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2FEDF-C422-1C6B-2364-BB8C7874C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F53E-A196-7D47-A24D-0EA2B68C95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6CDE1BB9-E3A4-2D04-BB84-33F685F08CC8}"/>
              </a:ext>
            </a:extLst>
          </p:cNvPr>
          <p:cNvSpPr/>
          <p:nvPr/>
        </p:nvSpPr>
        <p:spPr>
          <a:xfrm>
            <a:off x="1239749" y="2306322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DE6BBE-94AB-064D-2533-AFBFB6960131}"/>
              </a:ext>
            </a:extLst>
          </p:cNvPr>
          <p:cNvSpPr txBox="1"/>
          <p:nvPr/>
        </p:nvSpPr>
        <p:spPr>
          <a:xfrm>
            <a:off x="1239749" y="2478796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就绪挂起态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56076DD-11AD-72F2-F21F-6E6B0C1730EF}"/>
              </a:ext>
            </a:extLst>
          </p:cNvPr>
          <p:cNvSpPr/>
          <p:nvPr/>
        </p:nvSpPr>
        <p:spPr>
          <a:xfrm>
            <a:off x="2619911" y="596867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81CDB80-2AF2-E293-2D74-E688A56DF502}"/>
              </a:ext>
            </a:extLst>
          </p:cNvPr>
          <p:cNvSpPr txBox="1"/>
          <p:nvPr/>
        </p:nvSpPr>
        <p:spPr>
          <a:xfrm>
            <a:off x="2619911" y="769341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新建态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9916CAD-2816-C5F3-09F8-8C6D7F34AE5A}"/>
              </a:ext>
            </a:extLst>
          </p:cNvPr>
          <p:cNvSpPr/>
          <p:nvPr/>
        </p:nvSpPr>
        <p:spPr>
          <a:xfrm>
            <a:off x="4000073" y="2306322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1BDDD69-6DE3-A7B1-C2C0-A701E93A0EB5}"/>
              </a:ext>
            </a:extLst>
          </p:cNvPr>
          <p:cNvSpPr txBox="1"/>
          <p:nvPr/>
        </p:nvSpPr>
        <p:spPr>
          <a:xfrm>
            <a:off x="4000073" y="2478796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就绪态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95A49890-87F4-D391-D3D0-5AF799F84D1B}"/>
              </a:ext>
            </a:extLst>
          </p:cNvPr>
          <p:cNvCxnSpPr>
            <a:stCxn id="41" idx="3"/>
            <a:endCxn id="16" idx="0"/>
          </p:cNvCxnSpPr>
          <p:nvPr/>
        </p:nvCxnSpPr>
        <p:spPr>
          <a:xfrm flipH="1">
            <a:off x="1929830" y="1206543"/>
            <a:ext cx="892201" cy="109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C9940E9F-33E1-EE10-2ED0-1A4C590A6CFE}"/>
              </a:ext>
            </a:extLst>
          </p:cNvPr>
          <p:cNvCxnSpPr>
            <a:cxnSpLocks/>
            <a:stCxn id="41" idx="5"/>
            <a:endCxn id="43" idx="0"/>
          </p:cNvCxnSpPr>
          <p:nvPr/>
        </p:nvCxnSpPr>
        <p:spPr>
          <a:xfrm>
            <a:off x="3797953" y="1206543"/>
            <a:ext cx="892201" cy="1099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D18C309E-23EF-57C1-3AA8-BF5977F35B44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>
            <a:off x="2619911" y="2663462"/>
            <a:ext cx="138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B30E599-4A92-EEA2-7937-AAD3A674A44B}"/>
              </a:ext>
            </a:extLst>
          </p:cNvPr>
          <p:cNvSpPr txBox="1"/>
          <p:nvPr/>
        </p:nvSpPr>
        <p:spPr>
          <a:xfrm>
            <a:off x="1325591" y="14555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高级调度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7772F93-44D2-F941-6C74-C4A2F56C57B7}"/>
              </a:ext>
            </a:extLst>
          </p:cNvPr>
          <p:cNvSpPr txBox="1"/>
          <p:nvPr/>
        </p:nvSpPr>
        <p:spPr>
          <a:xfrm>
            <a:off x="4213909" y="13871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高级调度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FDE6017-1E42-3D5C-25D6-4BFB3E1FC1E5}"/>
              </a:ext>
            </a:extLst>
          </p:cNvPr>
          <p:cNvSpPr txBox="1"/>
          <p:nvPr/>
        </p:nvSpPr>
        <p:spPr>
          <a:xfrm>
            <a:off x="2755994" y="2673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中级调度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E53373A-D9F5-C57F-3DEB-FC05C59CE789}"/>
              </a:ext>
            </a:extLst>
          </p:cNvPr>
          <p:cNvSpPr/>
          <p:nvPr/>
        </p:nvSpPr>
        <p:spPr>
          <a:xfrm>
            <a:off x="6760397" y="2306322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B50F30C-2882-62DE-6DD7-46D37931BA01}"/>
              </a:ext>
            </a:extLst>
          </p:cNvPr>
          <p:cNvSpPr txBox="1"/>
          <p:nvPr/>
        </p:nvSpPr>
        <p:spPr>
          <a:xfrm>
            <a:off x="6760397" y="2478796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运行态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6A890319-9F9C-7FF8-3C95-3BDC808CA982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380235" y="2663462"/>
            <a:ext cx="138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6B3037A-9716-E618-15B0-0495A6EAABD7}"/>
              </a:ext>
            </a:extLst>
          </p:cNvPr>
          <p:cNvSpPr txBox="1"/>
          <p:nvPr/>
        </p:nvSpPr>
        <p:spPr>
          <a:xfrm>
            <a:off x="5516318" y="26738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低级调度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2ADC82A-1222-680B-288B-3952E6764C3D}"/>
              </a:ext>
            </a:extLst>
          </p:cNvPr>
          <p:cNvSpPr/>
          <p:nvPr/>
        </p:nvSpPr>
        <p:spPr>
          <a:xfrm>
            <a:off x="9018999" y="2306322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75765BE-75E3-7721-AD0F-D9D216BA6A65}"/>
              </a:ext>
            </a:extLst>
          </p:cNvPr>
          <p:cNvSpPr txBox="1"/>
          <p:nvPr/>
        </p:nvSpPr>
        <p:spPr>
          <a:xfrm>
            <a:off x="9018999" y="2478796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退出态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41238A6-258C-95BF-8028-B3D571AE33A0}"/>
              </a:ext>
            </a:extLst>
          </p:cNvPr>
          <p:cNvSpPr/>
          <p:nvPr/>
        </p:nvSpPr>
        <p:spPr>
          <a:xfrm>
            <a:off x="1239749" y="3582394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1B43168-A94A-BB39-AF70-C024D0F2CD06}"/>
              </a:ext>
            </a:extLst>
          </p:cNvPr>
          <p:cNvSpPr txBox="1"/>
          <p:nvPr/>
        </p:nvSpPr>
        <p:spPr>
          <a:xfrm>
            <a:off x="1239749" y="3754868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阻塞挂起态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2CF7FDE-7B16-CD26-588A-D31C9E6BF93A}"/>
              </a:ext>
            </a:extLst>
          </p:cNvPr>
          <p:cNvSpPr/>
          <p:nvPr/>
        </p:nvSpPr>
        <p:spPr>
          <a:xfrm>
            <a:off x="4000073" y="3582394"/>
            <a:ext cx="1380162" cy="7142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6A179F7-17D5-2A11-2930-893AA15912C0}"/>
              </a:ext>
            </a:extLst>
          </p:cNvPr>
          <p:cNvSpPr txBox="1"/>
          <p:nvPr/>
        </p:nvSpPr>
        <p:spPr>
          <a:xfrm>
            <a:off x="4000073" y="3754868"/>
            <a:ext cx="138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阻塞态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426E836-BD46-3DE9-76C9-289578EC50A1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2619911" y="3939534"/>
            <a:ext cx="1380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20B86B9-6FB2-20B6-4294-DF66A0A0AC6D}"/>
              </a:ext>
            </a:extLst>
          </p:cNvPr>
          <p:cNvSpPr txBox="1"/>
          <p:nvPr/>
        </p:nvSpPr>
        <p:spPr>
          <a:xfrm>
            <a:off x="2755994" y="39499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中级调度</a:t>
            </a:r>
          </a:p>
        </p:txBody>
      </p:sp>
    </p:spTree>
    <p:extLst>
      <p:ext uri="{BB962C8B-B14F-4D97-AF65-F5344CB8AC3E}">
        <p14:creationId xmlns:p14="http://schemas.microsoft.com/office/powerpoint/2010/main" val="317938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2022-08-03T13:54:41Z</dcterms:created>
  <dcterms:modified xsi:type="dcterms:W3CDTF">2022-08-03T14:18:52Z</dcterms:modified>
</cp:coreProperties>
</file>