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12C4-A69C-BA63-C3E5-59F1CC7D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9C2AD-ACAA-114F-FE28-CB5C56FD8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30A73-CD53-07AB-2F62-97AB0E64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C232-679C-EDC4-F4F0-EED64E1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0367C-BF64-74CB-F854-FE0D8C6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8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5D0D-3B27-01A2-182A-73234942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82419-E947-1E1D-A96A-7548EB41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CC61A-C856-92E6-5301-B1240A6E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2022C-1092-FB31-E4BC-329D9EEF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973D-F934-75EA-ECAD-F20E828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670A3-B8E8-3022-856F-4B43109B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0B63A-32FB-FB6A-5ECD-F8587CD2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C4AD3-62BE-5AA9-F046-9CE0F28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488BE-FA4E-7480-CCB6-A9C74A5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74AE8-A6E4-E7F7-77A8-A2B0887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2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4400C-E0A0-8D3A-2BC3-78AD40F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1A6A6-3E15-3BBC-AEA9-73A03B64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3E65A-AD8F-0339-BD57-9ACBE908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E8F73-A714-C3E3-96A9-5F36A8B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A769E-999A-55B3-90D4-548F62E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48378-81FC-968D-9D0B-4532C3F3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CB58-FDD6-39DF-E63F-74FA4DE1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5D86D-3A95-1347-9F08-B22B97C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5B28-AF69-63A5-1F2A-B98704BB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34E7B-F5B9-43DA-ADB1-4B5F1097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1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ABCF-30AB-53D5-6A0A-E83F7EC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017E-D018-228A-9904-64239C4F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B3672-C1B5-BB05-B6EC-2D3F54C1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BD83A-F1E2-DB48-E040-04AC0A80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E165D-9CBA-E774-2FA3-A543A87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90658-9205-34A6-38F0-9A046C1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264FE-C525-874F-19C8-87653CDE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1E0F8-681F-7BE4-2CB4-5D009D1C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1CD98-1E24-3637-BD3F-9A190208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ED241-AAD0-97DA-A081-3301D7BB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DA2B3-1473-2EF2-1ACD-C9ACB323F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46740-4C33-3AE6-4604-B62EEF71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2EEBD-2CF4-EEA5-7B08-D4682FB2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FEA7C9-A6AA-E96C-1E98-434B93F4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444B-E986-3E55-5005-B0E6C2A0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CDFC19-C5AE-0DB6-E1BC-AFBCB3F3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87C304-6446-BFBA-D66A-360CD265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3E753-771C-BB61-08EC-0851C3B4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BF54E-C9E5-7FF3-5EB4-4E46B26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F8F69-6850-C9B2-5BEC-5B124567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4685E-1C06-BE98-0F9A-C21750FA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0442-ACEE-D313-B9A6-539BD93D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61B29-1908-EEEA-DE4F-8453F551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4FFF5-7642-BE8A-3DC2-349E9BB6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CAAD-5E0D-AD24-746B-EF520B9D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140AF-4DEE-9B09-3B31-F253532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158E5-014B-619B-9AC1-D512521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9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4AC-18F9-BD38-F3AE-A386407B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DF64D-69DF-9D75-F5A7-26FBACA4D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DF9DF-B787-CCE5-34D2-9F5E3142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C609-AB99-99E1-8888-FC848FF9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69F19-4DAA-66B8-4D27-76932F4B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27B8C-FB3D-E0D5-D6BF-C63B5B90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217989-CDCA-628D-7ED4-8C9A7D0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B512A-D268-1205-EA08-F457BE3A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EAD8A-87D7-C00F-2151-CD8C6C5FE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85E6-D52B-DC40-BB71-B16A07722A84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5EC9F-A009-5785-19E1-8ABC49B0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FEDF-C422-1C6B-2364-BB8C7874C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E994D43B-E175-9C6C-05D5-287B09EF1821}"/>
              </a:ext>
            </a:extLst>
          </p:cNvPr>
          <p:cNvSpPr/>
          <p:nvPr/>
        </p:nvSpPr>
        <p:spPr>
          <a:xfrm>
            <a:off x="2959585" y="493286"/>
            <a:ext cx="6291862" cy="58322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6F2A2B8-6E43-E62C-0530-60F5AE5CD941}"/>
              </a:ext>
            </a:extLst>
          </p:cNvPr>
          <p:cNvSpPr/>
          <p:nvPr/>
        </p:nvSpPr>
        <p:spPr>
          <a:xfrm>
            <a:off x="1643865" y="3073191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79896ED-A84B-DD01-CA18-70E9F5FC48AA}"/>
              </a:ext>
            </a:extLst>
          </p:cNvPr>
          <p:cNvSpPr/>
          <p:nvPr/>
        </p:nvSpPr>
        <p:spPr>
          <a:xfrm>
            <a:off x="4345490" y="673263"/>
            <a:ext cx="4095919" cy="32404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AD4B7E-8C96-6A9A-6F96-E1F0062F8F39}"/>
              </a:ext>
            </a:extLst>
          </p:cNvPr>
          <p:cNvSpPr txBox="1"/>
          <p:nvPr/>
        </p:nvSpPr>
        <p:spPr>
          <a:xfrm>
            <a:off x="1695236" y="3232709"/>
            <a:ext cx="11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新建态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E5E279E-1280-C94D-372C-E718495DE870}"/>
              </a:ext>
            </a:extLst>
          </p:cNvPr>
          <p:cNvSpPr/>
          <p:nvPr/>
        </p:nvSpPr>
        <p:spPr>
          <a:xfrm>
            <a:off x="4611384" y="893357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16C427-868B-445B-6243-5EA051B8F4C1}"/>
              </a:ext>
            </a:extLst>
          </p:cNvPr>
          <p:cNvSpPr txBox="1"/>
          <p:nvPr/>
        </p:nvSpPr>
        <p:spPr>
          <a:xfrm>
            <a:off x="4662755" y="1052875"/>
            <a:ext cx="11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就绪态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E894D0-5E16-8B81-53F9-63555D0E08CD}"/>
              </a:ext>
            </a:extLst>
          </p:cNvPr>
          <p:cNvSpPr/>
          <p:nvPr/>
        </p:nvSpPr>
        <p:spPr>
          <a:xfrm>
            <a:off x="4662755" y="2544340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D0E556-7E65-ECAC-B7AB-F56E6C66D662}"/>
              </a:ext>
            </a:extLst>
          </p:cNvPr>
          <p:cNvSpPr txBox="1"/>
          <p:nvPr/>
        </p:nvSpPr>
        <p:spPr>
          <a:xfrm>
            <a:off x="4714126" y="2703858"/>
            <a:ext cx="11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等待态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AD2C10-1CE7-89BA-2F79-DF26B29C82FD}"/>
              </a:ext>
            </a:extLst>
          </p:cNvPr>
          <p:cNvSpPr/>
          <p:nvPr/>
        </p:nvSpPr>
        <p:spPr>
          <a:xfrm>
            <a:off x="7024100" y="1679598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665EC8-F02F-5C91-8FEA-E23FC4F3CE0C}"/>
              </a:ext>
            </a:extLst>
          </p:cNvPr>
          <p:cNvSpPr txBox="1"/>
          <p:nvPr/>
        </p:nvSpPr>
        <p:spPr>
          <a:xfrm>
            <a:off x="7075471" y="1839116"/>
            <a:ext cx="11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运行态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CDE1BB9-E3A4-2D04-BB84-33F685F08CC8}"/>
              </a:ext>
            </a:extLst>
          </p:cNvPr>
          <p:cNvSpPr/>
          <p:nvPr/>
        </p:nvSpPr>
        <p:spPr>
          <a:xfrm>
            <a:off x="9428252" y="1679598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DE6BBE-94AB-064D-2533-AFBFB6960131}"/>
              </a:ext>
            </a:extLst>
          </p:cNvPr>
          <p:cNvSpPr txBox="1"/>
          <p:nvPr/>
        </p:nvSpPr>
        <p:spPr>
          <a:xfrm>
            <a:off x="9479623" y="1839116"/>
            <a:ext cx="11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终止态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F43FAF-B8B6-9819-7B91-924AD1A75F8E}"/>
              </a:ext>
            </a:extLst>
          </p:cNvPr>
          <p:cNvSpPr/>
          <p:nvPr/>
        </p:nvSpPr>
        <p:spPr>
          <a:xfrm>
            <a:off x="5935039" y="4268686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EED732-A630-7A88-79DA-A411808EE4CF}"/>
              </a:ext>
            </a:extLst>
          </p:cNvPr>
          <p:cNvSpPr txBox="1"/>
          <p:nvPr/>
        </p:nvSpPr>
        <p:spPr>
          <a:xfrm>
            <a:off x="5883669" y="4428205"/>
            <a:ext cx="140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挂起等待态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193F06-D7E5-49D0-6B24-417D4A6C242D}"/>
              </a:ext>
            </a:extLst>
          </p:cNvPr>
          <p:cNvSpPr/>
          <p:nvPr/>
        </p:nvSpPr>
        <p:spPr>
          <a:xfrm>
            <a:off x="5967573" y="5292947"/>
            <a:ext cx="1253448" cy="6883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1A33FC-A504-159E-4B81-F05BEF527DB5}"/>
              </a:ext>
            </a:extLst>
          </p:cNvPr>
          <p:cNvSpPr txBox="1"/>
          <p:nvPr/>
        </p:nvSpPr>
        <p:spPr>
          <a:xfrm>
            <a:off x="5916203" y="5483926"/>
            <a:ext cx="140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挂起就绪态</a:t>
            </a: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F3C8D76D-11AF-F3FD-A032-A47D914AAEAE}"/>
              </a:ext>
            </a:extLst>
          </p:cNvPr>
          <p:cNvCxnSpPr>
            <a:cxnSpLocks/>
            <a:stCxn id="4" idx="4"/>
            <a:endCxn id="20" idx="2"/>
          </p:cNvCxnSpPr>
          <p:nvPr/>
        </p:nvCxnSpPr>
        <p:spPr>
          <a:xfrm rot="16200000" flipH="1">
            <a:off x="3181295" y="2850854"/>
            <a:ext cx="1875572" cy="36969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14AC7CE4-C62B-EB42-6547-322B8969201D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rot="5400000" flipH="1" flipV="1">
            <a:off x="2523162" y="984970"/>
            <a:ext cx="1835649" cy="23407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CF9BDB03-D818-DB82-5AC0-157CB23D53E4}"/>
              </a:ext>
            </a:extLst>
          </p:cNvPr>
          <p:cNvCxnSpPr>
            <a:cxnSpLocks/>
          </p:cNvCxnSpPr>
          <p:nvPr/>
        </p:nvCxnSpPr>
        <p:spPr>
          <a:xfrm flipH="1">
            <a:off x="3265714" y="1422207"/>
            <a:ext cx="1448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AB5804C-6453-A72F-7FB1-4CECE27A5A9E}"/>
              </a:ext>
            </a:extLst>
          </p:cNvPr>
          <p:cNvCxnSpPr>
            <a:cxnSpLocks/>
          </p:cNvCxnSpPr>
          <p:nvPr/>
        </p:nvCxnSpPr>
        <p:spPr>
          <a:xfrm>
            <a:off x="3268230" y="1422207"/>
            <a:ext cx="0" cy="4026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C860348-F3E9-2F06-59B8-C68EF4BC0C70}"/>
              </a:ext>
            </a:extLst>
          </p:cNvPr>
          <p:cNvCxnSpPr>
            <a:cxnSpLocks/>
          </p:cNvCxnSpPr>
          <p:nvPr/>
        </p:nvCxnSpPr>
        <p:spPr>
          <a:xfrm>
            <a:off x="3265714" y="5435890"/>
            <a:ext cx="2807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C63FF8C-B280-49ED-4C19-AFAC5428EF03}"/>
              </a:ext>
            </a:extLst>
          </p:cNvPr>
          <p:cNvCxnSpPr>
            <a:cxnSpLocks/>
          </p:cNvCxnSpPr>
          <p:nvPr/>
        </p:nvCxnSpPr>
        <p:spPr>
          <a:xfrm flipH="1">
            <a:off x="3757534" y="2894093"/>
            <a:ext cx="911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608215C-697D-715E-B277-1C16D94CB211}"/>
              </a:ext>
            </a:extLst>
          </p:cNvPr>
          <p:cNvCxnSpPr>
            <a:cxnSpLocks/>
          </p:cNvCxnSpPr>
          <p:nvPr/>
        </p:nvCxnSpPr>
        <p:spPr>
          <a:xfrm>
            <a:off x="3757534" y="2888524"/>
            <a:ext cx="20752" cy="181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9678635-B2D8-869E-F7FF-8ED34B110EB2}"/>
              </a:ext>
            </a:extLst>
          </p:cNvPr>
          <p:cNvCxnSpPr>
            <a:cxnSpLocks/>
          </p:cNvCxnSpPr>
          <p:nvPr/>
        </p:nvCxnSpPr>
        <p:spPr>
          <a:xfrm>
            <a:off x="3778286" y="4699345"/>
            <a:ext cx="21892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878793-19A2-6A90-5EE5-136A0763F951}"/>
              </a:ext>
            </a:extLst>
          </p:cNvPr>
          <p:cNvCxnSpPr>
            <a:cxnSpLocks/>
          </p:cNvCxnSpPr>
          <p:nvPr/>
        </p:nvCxnSpPr>
        <p:spPr>
          <a:xfrm flipV="1">
            <a:off x="5226383" y="1601020"/>
            <a:ext cx="0" cy="943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8CC4900-BD7A-8390-578A-C99BE0E20230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5732640" y="2267158"/>
            <a:ext cx="1475023" cy="377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198489F-7F0B-ADD4-DA4C-5040F2DD2B4B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5681269" y="1480917"/>
            <a:ext cx="1526394" cy="299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163F4764-4A8D-DB0F-A992-0877E6BA0931}"/>
              </a:ext>
            </a:extLst>
          </p:cNvPr>
          <p:cNvCxnSpPr>
            <a:cxnSpLocks/>
          </p:cNvCxnSpPr>
          <p:nvPr/>
        </p:nvCxnSpPr>
        <p:spPr>
          <a:xfrm>
            <a:off x="5845022" y="1331291"/>
            <a:ext cx="1613044" cy="327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12E9BF37-1DF8-B883-2C14-4224C33CF58B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277548" y="2023783"/>
            <a:ext cx="1150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0729963-9A41-A1DD-F3FF-9B9EBEA293B0}"/>
              </a:ext>
            </a:extLst>
          </p:cNvPr>
          <p:cNvCxnSpPr>
            <a:cxnSpLocks/>
          </p:cNvCxnSpPr>
          <p:nvPr/>
        </p:nvCxnSpPr>
        <p:spPr>
          <a:xfrm flipH="1">
            <a:off x="7188487" y="4602067"/>
            <a:ext cx="911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4617AFE-0A42-3A66-1C33-46132D355AB3}"/>
              </a:ext>
            </a:extLst>
          </p:cNvPr>
          <p:cNvCxnSpPr>
            <a:cxnSpLocks/>
          </p:cNvCxnSpPr>
          <p:nvPr/>
        </p:nvCxnSpPr>
        <p:spPr>
          <a:xfrm>
            <a:off x="8100455" y="2888524"/>
            <a:ext cx="686" cy="1710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1E08380-15FD-7313-7BC0-402436A7AF13}"/>
              </a:ext>
            </a:extLst>
          </p:cNvPr>
          <p:cNvCxnSpPr>
            <a:cxnSpLocks/>
          </p:cNvCxnSpPr>
          <p:nvPr/>
        </p:nvCxnSpPr>
        <p:spPr>
          <a:xfrm flipH="1">
            <a:off x="5934614" y="2888524"/>
            <a:ext cx="217456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CA24CC81-1E80-3501-DD39-93D0891032AF}"/>
              </a:ext>
            </a:extLst>
          </p:cNvPr>
          <p:cNvCxnSpPr>
            <a:cxnSpLocks/>
          </p:cNvCxnSpPr>
          <p:nvPr/>
        </p:nvCxnSpPr>
        <p:spPr>
          <a:xfrm flipH="1">
            <a:off x="7221021" y="5644880"/>
            <a:ext cx="1853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D16F34D7-27C6-86D9-32D4-F74920A1B81F}"/>
              </a:ext>
            </a:extLst>
          </p:cNvPr>
          <p:cNvCxnSpPr>
            <a:cxnSpLocks/>
          </p:cNvCxnSpPr>
          <p:nvPr/>
        </p:nvCxnSpPr>
        <p:spPr>
          <a:xfrm>
            <a:off x="9074640" y="1237541"/>
            <a:ext cx="0" cy="4407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79A63755-E827-21E4-3800-798952E07FD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864832" y="1237542"/>
            <a:ext cx="32098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99C2781-0922-2356-69FF-3A764B8B7B6F}"/>
              </a:ext>
            </a:extLst>
          </p:cNvPr>
          <p:cNvSpPr txBox="1"/>
          <p:nvPr/>
        </p:nvSpPr>
        <p:spPr>
          <a:xfrm>
            <a:off x="5864832" y="3480151"/>
            <a:ext cx="11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低级调度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F8DE22-3280-6B72-7D86-455F1520768E}"/>
              </a:ext>
            </a:extLst>
          </p:cNvPr>
          <p:cNvSpPr txBox="1"/>
          <p:nvPr/>
        </p:nvSpPr>
        <p:spPr>
          <a:xfrm>
            <a:off x="2996646" y="5853258"/>
            <a:ext cx="12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中级调度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AD964F3-42A7-6BAF-E7B7-01CE5EACE6FA}"/>
              </a:ext>
            </a:extLst>
          </p:cNvPr>
          <p:cNvSpPr/>
          <p:nvPr/>
        </p:nvSpPr>
        <p:spPr>
          <a:xfrm>
            <a:off x="1561671" y="261045"/>
            <a:ext cx="9254718" cy="646460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178EA27-7A08-0B52-F971-2DBEE6E0A5D3}"/>
              </a:ext>
            </a:extLst>
          </p:cNvPr>
          <p:cNvSpPr txBox="1"/>
          <p:nvPr/>
        </p:nvSpPr>
        <p:spPr>
          <a:xfrm>
            <a:off x="1601251" y="6325499"/>
            <a:ext cx="111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高级调度</a:t>
            </a:r>
          </a:p>
        </p:txBody>
      </p:sp>
    </p:spTree>
    <p:extLst>
      <p:ext uri="{BB962C8B-B14F-4D97-AF65-F5344CB8AC3E}">
        <p14:creationId xmlns:p14="http://schemas.microsoft.com/office/powerpoint/2010/main" val="31793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2022-08-03T13:54:41Z</dcterms:created>
  <dcterms:modified xsi:type="dcterms:W3CDTF">2022-08-05T13:29:39Z</dcterms:modified>
</cp:coreProperties>
</file>