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60724-55A2-9ECC-69F9-527F3A504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30561-A704-2F36-7F9B-A7049A66D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006F1-F442-A804-1AB0-075C0653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38DB4-5E4D-300D-692C-2E2BFF07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34AE2-B7FC-BCC2-C49F-B175463F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20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B4D40-71C2-BC73-E8EF-5E6F9E8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180A5-E424-8B57-00D4-EA3A31F5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379AA-7426-4EE8-50C9-0B61AD79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B371D-40C3-FC41-6FC8-5A71DA4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7DAAA-EF2A-567F-A79F-A7209B28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5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5454F-F5B4-791E-8E10-FCF8CF27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61955-1C4E-44C6-E1EF-7E7A0FC4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657A3-F227-8A70-DCD8-FB893B3E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57B54-C423-5E2D-5A9D-D95BD47E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17BC3-9B7B-C423-3266-493D4687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8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D3F64-34E3-F652-B6F4-62DC1D9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081CC-232C-23BD-B1C8-C3225C85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8AFA1-C39E-C6FD-BD7B-8ED3233D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2EF1C-9A45-2902-1DF7-6BD07F5D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0436D-F822-56EC-A616-93336024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7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C9240-9533-C509-F60E-2D5BEDA5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7D91-C268-7123-AC8D-2C901848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FB90E-07FC-6262-05E2-7E2FB6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DDFD5-CE63-DC85-57A8-35318375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C63B3-31FA-1259-A111-61E60D9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14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40A9-11EF-62A0-C8D5-7C8341EC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2D8CD-AC93-BE78-48AF-3165BC4B8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F135C-1FC4-4E15-168C-F54C4DCFA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09F14-2729-5C80-54F0-DE563F17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271D3-E5A8-70EE-D73E-308AEB0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3D37DF-21AF-07ED-F1B2-D056A4FC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AB23-D23E-F4A2-A649-4682BE2C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C60E3-875B-0AED-9684-7F6DD7D9B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6D068-728A-EAF9-D60E-D690F3AA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A4427-591B-7EF2-7C81-2BA048E2C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9A0FC-AD8A-1227-B678-59F67369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672280-A0B4-4F43-E1F5-706B760A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59861-CBCB-FAD9-A418-312C29FC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59DE37-6BFC-7F99-9BAA-99368CF9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99B29-CD37-A9D2-D258-77C0D65A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47BEAA-071E-A4BD-C0B1-A16DD75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30BA4-8875-0108-0E37-61EC3FE6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A746F-DDDC-AACD-BCFC-749E142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B1FC9-CAD7-4324-CCFA-791E652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642909-4641-134D-13C6-08C71DD1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E666A-3109-409B-5F05-D477D2E4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1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37B14-E76A-62EB-1443-CC52E250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1E708-3A17-11F3-9EA8-C8B18646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C8012-A19C-5DC8-E909-1B764D318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E34EF-8E1A-E111-AD8E-AA1A3B05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169C2-B7B2-BCC5-2A49-2858B21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EEACC-9435-EC06-B433-C74B531B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0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1578-8E6F-955C-DA56-C1F85874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83588-A334-6130-49F8-DDBE3568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51DCC-A99A-FFF1-5875-F921F539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FFA81-1700-7581-103D-3FC18F9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382EE-295A-1AE2-94C6-2878A928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9F787-51E4-8CE1-A53E-E6ADC4A0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4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0C2C5A-2534-FFC6-B787-5857BA29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7C059-CAEE-8F25-D33F-B0811D54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92898-7DB3-E329-F264-DBDD8BEA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35C1-E72A-3545-80CD-D5F48EB05D96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ED1D1-854C-3C08-EF21-9632BC07E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15D34-0238-9D93-55E0-D146AE857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575A-B48C-A849-9DCE-6AEA30B96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8F5E1F3D-BFF0-87AD-A217-968F5D08EA0D}"/>
              </a:ext>
            </a:extLst>
          </p:cNvPr>
          <p:cNvSpPr/>
          <p:nvPr/>
        </p:nvSpPr>
        <p:spPr>
          <a:xfrm>
            <a:off x="544530" y="3110286"/>
            <a:ext cx="1047964" cy="955496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B50F8379-CDA7-2C65-AD20-BC9DE5545625}"/>
              </a:ext>
            </a:extLst>
          </p:cNvPr>
          <p:cNvSpPr/>
          <p:nvPr/>
        </p:nvSpPr>
        <p:spPr>
          <a:xfrm>
            <a:off x="2313650" y="2965591"/>
            <a:ext cx="1666126" cy="1244886"/>
          </a:xfrm>
          <a:prstGeom prst="cube">
            <a:avLst>
              <a:gd name="adj" fmla="val 153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(L1) Cache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AEA5E41B-45AB-C9D5-24E6-BF16323B650F}"/>
              </a:ext>
            </a:extLst>
          </p:cNvPr>
          <p:cNvSpPr/>
          <p:nvPr/>
        </p:nvSpPr>
        <p:spPr>
          <a:xfrm>
            <a:off x="4700932" y="2767600"/>
            <a:ext cx="1800000" cy="1640869"/>
          </a:xfrm>
          <a:prstGeom prst="cube">
            <a:avLst>
              <a:gd name="adj" fmla="val 962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(L2) Cache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4CD0F74E-EC75-8799-B99A-9A1F202AFBDD}"/>
              </a:ext>
            </a:extLst>
          </p:cNvPr>
          <p:cNvSpPr/>
          <p:nvPr/>
        </p:nvSpPr>
        <p:spPr>
          <a:xfrm>
            <a:off x="7222088" y="2677915"/>
            <a:ext cx="1872000" cy="1820238"/>
          </a:xfrm>
          <a:prstGeom prst="cube">
            <a:avLst>
              <a:gd name="adj" fmla="val 83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(L3) Cache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2AF1765C-EE3B-8E15-F401-B79E606588F3}"/>
              </a:ext>
            </a:extLst>
          </p:cNvPr>
          <p:cNvSpPr/>
          <p:nvPr/>
        </p:nvSpPr>
        <p:spPr>
          <a:xfrm>
            <a:off x="9815244" y="1695021"/>
            <a:ext cx="1958941" cy="3786026"/>
          </a:xfrm>
          <a:prstGeom prst="cube">
            <a:avLst>
              <a:gd name="adj" fmla="val 836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8A3E74D-A07C-2FF0-CD1A-43F962D625F6}"/>
              </a:ext>
            </a:extLst>
          </p:cNvPr>
          <p:cNvCxnSpPr>
            <a:cxnSpLocks/>
          </p:cNvCxnSpPr>
          <p:nvPr/>
        </p:nvCxnSpPr>
        <p:spPr>
          <a:xfrm>
            <a:off x="1471169" y="3429000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AD03BA6-C922-6874-D6AA-BC2E5DF61700}"/>
              </a:ext>
            </a:extLst>
          </p:cNvPr>
          <p:cNvCxnSpPr>
            <a:cxnSpLocks/>
          </p:cNvCxnSpPr>
          <p:nvPr/>
        </p:nvCxnSpPr>
        <p:spPr>
          <a:xfrm flipH="1">
            <a:off x="1471168" y="3725238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773206E-4F36-6893-F38E-C7BD346B6CAC}"/>
              </a:ext>
            </a:extLst>
          </p:cNvPr>
          <p:cNvCxnSpPr>
            <a:cxnSpLocks/>
          </p:cNvCxnSpPr>
          <p:nvPr/>
        </p:nvCxnSpPr>
        <p:spPr>
          <a:xfrm>
            <a:off x="3858451" y="3429000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4425013-5760-2B7D-5A16-EC592A82C7C6}"/>
              </a:ext>
            </a:extLst>
          </p:cNvPr>
          <p:cNvCxnSpPr>
            <a:cxnSpLocks/>
          </p:cNvCxnSpPr>
          <p:nvPr/>
        </p:nvCxnSpPr>
        <p:spPr>
          <a:xfrm flipH="1">
            <a:off x="3858450" y="3725238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7F991C3-47C2-3830-6689-6640B071708C}"/>
              </a:ext>
            </a:extLst>
          </p:cNvPr>
          <p:cNvCxnSpPr>
            <a:cxnSpLocks/>
          </p:cNvCxnSpPr>
          <p:nvPr/>
        </p:nvCxnSpPr>
        <p:spPr>
          <a:xfrm>
            <a:off x="6379607" y="3429000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8B293DF-FEBE-8919-C5D1-BC273AAAA8E6}"/>
              </a:ext>
            </a:extLst>
          </p:cNvPr>
          <p:cNvCxnSpPr>
            <a:cxnSpLocks/>
          </p:cNvCxnSpPr>
          <p:nvPr/>
        </p:nvCxnSpPr>
        <p:spPr>
          <a:xfrm flipH="1">
            <a:off x="6379606" y="3725238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B725000-A784-8E24-5AAB-1344655E57D7}"/>
              </a:ext>
            </a:extLst>
          </p:cNvPr>
          <p:cNvCxnSpPr>
            <a:cxnSpLocks/>
          </p:cNvCxnSpPr>
          <p:nvPr/>
        </p:nvCxnSpPr>
        <p:spPr>
          <a:xfrm>
            <a:off x="8972763" y="3404171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DB9E96A-7841-44A7-35C7-DDA92F393166}"/>
              </a:ext>
            </a:extLst>
          </p:cNvPr>
          <p:cNvCxnSpPr>
            <a:cxnSpLocks/>
          </p:cNvCxnSpPr>
          <p:nvPr/>
        </p:nvCxnSpPr>
        <p:spPr>
          <a:xfrm flipH="1">
            <a:off x="8972762" y="3700409"/>
            <a:ext cx="84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6DF4B12-F1B4-2ED6-F2DC-7ACF56C4969A}"/>
              </a:ext>
            </a:extLst>
          </p:cNvPr>
          <p:cNvSpPr txBox="1"/>
          <p:nvPr/>
        </p:nvSpPr>
        <p:spPr>
          <a:xfrm>
            <a:off x="1471168" y="3877211"/>
            <a:ext cx="12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379E48-1C9C-8E36-F629-7B24B0DD6E8B}"/>
              </a:ext>
            </a:extLst>
          </p:cNvPr>
          <p:cNvSpPr txBox="1"/>
          <p:nvPr/>
        </p:nvSpPr>
        <p:spPr>
          <a:xfrm>
            <a:off x="4020872" y="3905735"/>
            <a:ext cx="12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E66E2E-D739-088E-4402-F84DD5B5FF3B}"/>
              </a:ext>
            </a:extLst>
          </p:cNvPr>
          <p:cNvSpPr txBox="1"/>
          <p:nvPr/>
        </p:nvSpPr>
        <p:spPr>
          <a:xfrm>
            <a:off x="6500932" y="3872284"/>
            <a:ext cx="84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069809-4997-97FB-0930-D32F13BE487C}"/>
              </a:ext>
            </a:extLst>
          </p:cNvPr>
          <p:cNvSpPr txBox="1"/>
          <p:nvPr/>
        </p:nvSpPr>
        <p:spPr>
          <a:xfrm>
            <a:off x="9143413" y="3886204"/>
            <a:ext cx="12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0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2022-08-06T12:57:01Z</dcterms:created>
  <dcterms:modified xsi:type="dcterms:W3CDTF">2022-08-06T13:04:53Z</dcterms:modified>
</cp:coreProperties>
</file>