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E4DCD-588B-E56C-8ECE-E274C0050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74A381-4445-9A8E-CCFF-104D8A12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B882C-DDE6-394E-34C8-3A5401FE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8C0D6-08C7-5E68-627B-6A74CDB4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46EAB-A8E2-F479-5AEA-7BFE5112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41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69111-B450-1806-599D-DEEB5645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25B7D-65CE-6C45-9F07-657F05B08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D3F9E-45F2-F712-AC45-F0017044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16A06-BAF1-FCEC-81E5-B769BF50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CE1BA-8361-A1B1-8768-8BF910EC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3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09C560-B61E-C19D-36EE-DE9912858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3031CD-22A7-7CF5-7418-997B0546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0B767-B52A-45B9-5FB3-8C28761E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9AD6-2259-0639-E251-82747198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21CBC-822D-DDEC-92AB-7427F7D4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15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0A261-88B6-AD44-96ED-F1C331F2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BDDB8-12BC-447B-3C20-7AE955E1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0AEAA-7C59-9C12-115B-75ED27C7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982CE-E39D-76AA-6DC0-291CF767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3A812-A20A-C100-DF04-0A75FE7A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2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EEFF6-8131-FC0D-E852-F8C49A4F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AFAF8-FA9F-7824-8660-9E8B7C3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819D2-B634-4F08-386E-B8DDF8B4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F9B23-8899-ED8F-3936-9F9B4514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D291A-2B54-4267-3665-3D5D1FCD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90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CA1E-B01D-AD58-1F06-7FFA739E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40DA3-BEB3-EB20-A6D4-4C5AE3A1B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0FAAB-4034-56B0-8F12-05FF76F14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797DA-C81F-CFDA-AC35-4E18C2F9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E9AB9-4AD6-0A32-61B4-DE71A0F4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1B96B-8077-732C-AD72-A2ECA0D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6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8C052-30E5-37D2-ACE2-58F1A03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B7B65-6C39-9BAF-6FB1-6DFCB249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F3224-D29A-941A-98AD-BE640EEFC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99B89C-364A-1F94-2A51-2C868D991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23E9AE-0BA2-9B98-3CA3-A66DCCBCF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88ABC9-4587-D3FA-A954-75263EA1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6B9821-F9F0-99F3-C64A-9B67DB01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663276-D046-E920-2E31-5DDA7A3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56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93ED0-D3D6-1817-F92F-24D06F98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8B891E-960F-DA11-2E7E-A7196E02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9EFCCA-E970-BD66-0E8F-6CD3D459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58F7D-10C5-3286-46CD-29DAB63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45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50023-E247-AC3F-906B-8303C77E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3161E0-0B4F-C1BC-7C81-FFD3A44A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32412-9C87-756D-0FE9-F5E9A2D8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4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9816A-E580-6452-A950-C5A70315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63518-182F-08BE-04E4-5B1C79D5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A615E-89F2-0383-9D7D-4063FAD40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3D976-7D6D-2611-4942-AAFC2333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843DB-BE42-6F06-086B-C9B902F3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78F27-B7D1-AECA-8C2E-90A8B6E4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4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6F275-C5DE-CC03-9F7F-87EF605E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DD0F7A-0DF7-0439-58E3-EC6FB1753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6E0BD-CF49-7831-FDAC-E982F980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48F315-A9BB-81F2-EA14-1E5742B3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77E69-456E-6ECC-7CC4-7B6D689F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88DAD-0200-0D39-8498-B9CB27CF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9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B99B1-925F-F2F8-B596-6EF34FAC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13E5F-2734-905C-16D1-807356E7C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8A5E6-7E08-FF77-D08C-9BC55D9D7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390C-2EFA-0545-9E9A-231F5BFE53E0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7CB3E-E6CC-B04E-4917-8AC2D14AC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F3532-33CE-01D9-BCCE-E597DDC17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7AD2-B93D-5148-B543-55146FB8EF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60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6C302E-3D98-8FE4-34ED-ABDBF0CE336F}"/>
              </a:ext>
            </a:extLst>
          </p:cNvPr>
          <p:cNvSpPr/>
          <p:nvPr/>
        </p:nvSpPr>
        <p:spPr>
          <a:xfrm>
            <a:off x="4051443" y="2527443"/>
            <a:ext cx="1469204" cy="513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5AD77-87C4-2429-5318-9BBC8A9A5A58}"/>
              </a:ext>
            </a:extLst>
          </p:cNvPr>
          <p:cNvSpPr txBox="1"/>
          <p:nvPr/>
        </p:nvSpPr>
        <p:spPr>
          <a:xfrm>
            <a:off x="3953838" y="2599362"/>
            <a:ext cx="166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驻留标志位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93FD8-F988-D6E6-AB19-572F7E4919AA}"/>
              </a:ext>
            </a:extLst>
          </p:cNvPr>
          <p:cNvSpPr/>
          <p:nvPr/>
        </p:nvSpPr>
        <p:spPr>
          <a:xfrm>
            <a:off x="2582239" y="2527443"/>
            <a:ext cx="1469204" cy="513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B4265-0ECF-D5AE-0608-601F0F52B876}"/>
              </a:ext>
            </a:extLst>
          </p:cNvPr>
          <p:cNvSpPr txBox="1"/>
          <p:nvPr/>
        </p:nvSpPr>
        <p:spPr>
          <a:xfrm>
            <a:off x="2484634" y="2599362"/>
            <a:ext cx="166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5A96D8-5625-4D50-640A-32E81ACC2362}"/>
              </a:ext>
            </a:extLst>
          </p:cNvPr>
          <p:cNvSpPr/>
          <p:nvPr/>
        </p:nvSpPr>
        <p:spPr>
          <a:xfrm>
            <a:off x="1113035" y="2527443"/>
            <a:ext cx="1469204" cy="513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CCFC7B-75AC-659B-4333-C2EA6D8F2575}"/>
              </a:ext>
            </a:extLst>
          </p:cNvPr>
          <p:cNvSpPr txBox="1"/>
          <p:nvPr/>
        </p:nvSpPr>
        <p:spPr>
          <a:xfrm>
            <a:off x="1015430" y="2599362"/>
            <a:ext cx="166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页号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3864B5-253E-9CB3-E06D-B4DF872EA489}"/>
              </a:ext>
            </a:extLst>
          </p:cNvPr>
          <p:cNvSpPr/>
          <p:nvPr/>
        </p:nvSpPr>
        <p:spPr>
          <a:xfrm>
            <a:off x="8459056" y="2527443"/>
            <a:ext cx="1469204" cy="513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45E2FE-151C-A1B9-301B-863901E808F5}"/>
              </a:ext>
            </a:extLst>
          </p:cNvPr>
          <p:cNvSpPr txBox="1"/>
          <p:nvPr/>
        </p:nvSpPr>
        <p:spPr>
          <a:xfrm>
            <a:off x="8361451" y="2599362"/>
            <a:ext cx="166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保护位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3E84E9-1861-D8E3-6236-96E985B8355F}"/>
              </a:ext>
            </a:extLst>
          </p:cNvPr>
          <p:cNvSpPr/>
          <p:nvPr/>
        </p:nvSpPr>
        <p:spPr>
          <a:xfrm>
            <a:off x="6989852" y="2527443"/>
            <a:ext cx="1469204" cy="513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5E40C6-5888-6AED-15AA-EF7477A119A5}"/>
              </a:ext>
            </a:extLst>
          </p:cNvPr>
          <p:cNvSpPr txBox="1"/>
          <p:nvPr/>
        </p:nvSpPr>
        <p:spPr>
          <a:xfrm>
            <a:off x="6892247" y="2599362"/>
            <a:ext cx="166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修改位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930933-D7C0-FB70-F719-7B2E574962B4}"/>
              </a:ext>
            </a:extLst>
          </p:cNvPr>
          <p:cNvSpPr/>
          <p:nvPr/>
        </p:nvSpPr>
        <p:spPr>
          <a:xfrm>
            <a:off x="5520648" y="2527443"/>
            <a:ext cx="1469204" cy="513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642BDA-ECEA-5EE9-825C-E3FB097A708B}"/>
              </a:ext>
            </a:extLst>
          </p:cNvPr>
          <p:cNvSpPr txBox="1"/>
          <p:nvPr/>
        </p:nvSpPr>
        <p:spPr>
          <a:xfrm>
            <a:off x="5423043" y="2599362"/>
            <a:ext cx="166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引用位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7A43C8-96B0-C1EE-3A8A-C11C9A4328BE}"/>
              </a:ext>
            </a:extLst>
          </p:cNvPr>
          <p:cNvSpPr/>
          <p:nvPr/>
        </p:nvSpPr>
        <p:spPr>
          <a:xfrm>
            <a:off x="9928260" y="2527443"/>
            <a:ext cx="1469204" cy="513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C8224A-B699-1684-318B-CDDC71CE251F}"/>
              </a:ext>
            </a:extLst>
          </p:cNvPr>
          <p:cNvSpPr txBox="1"/>
          <p:nvPr/>
        </p:nvSpPr>
        <p:spPr>
          <a:xfrm>
            <a:off x="9830655" y="2599362"/>
            <a:ext cx="166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内存块号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78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2022-08-11T08:10:07Z</dcterms:created>
  <dcterms:modified xsi:type="dcterms:W3CDTF">2022-08-11T08:12:13Z</dcterms:modified>
</cp:coreProperties>
</file>