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32673-1CB1-2BCF-53F7-CC474A9E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8F895E-0C61-B7CB-8848-B3007C927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40292-BCDC-481F-65F6-A8BA736F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1DFAB-D48E-68AB-A104-46E6FC41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C1FC7-3378-4E1E-B806-2EDDBAA8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76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B7F1-D385-7D18-5E99-16E5F246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96F61E-58D9-D762-82A3-9520458EC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8A95D-5690-9254-DCD7-1FA079C5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4F351-FF7C-0820-DA7F-B0383E17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BF11A-AAB1-6D40-8B86-778D0F95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55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6DCC26-F8D6-FE23-AFE4-B04D37B62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C8CAE-8DCF-0B15-EAB4-503BE331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CDBC8-FA19-2763-9EB0-72FEDC02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15A14-B9B3-4DF4-EE1C-C95A0F61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02CE3-8E4C-239C-B799-EE34D91D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59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5C395-8A56-71EC-3F2B-732AB372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BF313-7D24-42CA-66DF-452A60C8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31D92-A578-5A5B-B6D1-193AEDCF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731BB-F921-C10D-27AF-615C077A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FD171-4372-43F4-722F-6FCD4B9E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38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F1501-EE37-4381-C670-99AA142F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45296-D3B9-9581-5D0A-4709EBE5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2B1EF-8D21-C17A-5404-D88492FB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3EBFB-80B5-D904-51E0-C36CB676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F7AF3-8644-D1CD-EB54-267E3542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6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6C273-AEF0-F29E-F62B-2DF53A93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EA6E5-93D9-30BA-0E5C-B7DB46CE1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BB620-6825-A80E-E201-073816FC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E36E3-9B00-153F-D60F-698283FE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F2B52-C769-5C8E-7624-3494EF4C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137EE-1C8D-17D1-E3F2-B95816A5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93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90F0F-9C2A-6166-F418-D9157A68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D44C5-F761-B7B7-18D0-3EA6FB54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AD2DD-D2B2-33EB-D40D-80B3CAF3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30AD0F-221D-D3EF-6A9F-A72B7B9ED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410236-4049-7AE1-7DA0-EAA130ADF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8C78D9-03B7-E315-E093-BDF27AE0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5AB5-CB70-5167-FE30-3565573D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C36A44-0A0B-69F9-98B1-1E205708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80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5462-E3AC-046C-4AE7-A51C6AE4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5F8A67-040F-2F8C-DDDB-7B8BF8D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F9BBB6-71C6-B47C-B31E-4E238A1F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BD1091-03B1-C62D-6D8F-7BC3D30C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90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1C0622-A1E1-10A8-F843-7C9FABD3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35817-0BD3-AEEF-D191-92A1EAC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81E9C-EAB8-F839-F417-B026879A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25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09604-D64F-07FD-351B-4E63CA3C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F50E-9369-19A7-361F-74E15434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3BEBC-DA6B-8416-BE54-64BA4AA67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D7594-320E-417D-DCBD-D39C2D41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B25A7D-6B87-8F9E-28B9-E852E2ED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69706-34B0-088E-5B32-CD4F7588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62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59759-6B7D-491E-3521-898F2684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712AFF-F061-85AC-50AB-570C9F476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78DC8-C4AC-38B7-AA2B-A3AD437CC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0000F-1C38-66C7-62DB-DC4E22C0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56467-200E-F7DC-8912-53155613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FA579C-0C73-796A-108B-5D261671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57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8BC8E2-E51C-9226-1B28-EADED5CE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C35F3-813E-B7F1-8756-36393944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F1E35-F3E2-00BC-0A12-CB9C971B9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3F7E-F2FA-C24A-9952-2427343675A1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7EF74-3303-0CF5-7B40-25A1E04AF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13DFB-F0AC-31CF-0541-F1EBECCAA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5434-4103-B74B-A6FD-05F5AD9BA8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88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FFCAE8E-3792-157B-B28D-E05E9E524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05987"/>
              </p:ext>
            </p:extLst>
          </p:nvPr>
        </p:nvGraphicFramePr>
        <p:xfrm>
          <a:off x="2424700" y="2472619"/>
          <a:ext cx="7078896" cy="1746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448">
                  <a:extLst>
                    <a:ext uri="{9D8B030D-6E8A-4147-A177-3AD203B41FA5}">
                      <a16:colId xmlns:a16="http://schemas.microsoft.com/office/drawing/2014/main" val="1275442991"/>
                    </a:ext>
                  </a:extLst>
                </a:gridCol>
                <a:gridCol w="3539448">
                  <a:extLst>
                    <a:ext uri="{9D8B030D-6E8A-4147-A177-3AD203B41FA5}">
                      <a16:colId xmlns:a16="http://schemas.microsoft.com/office/drawing/2014/main" val="3662146463"/>
                    </a:ext>
                  </a:extLst>
                </a:gridCol>
              </a:tblGrid>
              <a:tr h="17466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92708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B8EBEEF-2B4F-3609-09BB-57F227E4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274" y="2568540"/>
            <a:ext cx="3213391" cy="155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AF603D-3CAA-7AA0-E70F-746205BA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83" y="2568540"/>
            <a:ext cx="3258071" cy="15547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7BF035-B56F-E582-C7F4-061242B71C13}"/>
              </a:ext>
            </a:extLst>
          </p:cNvPr>
          <p:cNvSpPr txBox="1"/>
          <p:nvPr/>
        </p:nvSpPr>
        <p:spPr>
          <a:xfrm>
            <a:off x="2346788" y="1581905"/>
            <a:ext cx="721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程序将数组置为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“0”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/>
              <a:t>假定仅分得一个主存页架，页面尺寸为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个字，数组元素按行存放，开始时第一页在主存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6B18E5-EF45-500C-FD45-C9F5AA7A06D2}"/>
                  </a:ext>
                </a:extLst>
              </p:cNvPr>
              <p:cNvSpPr txBox="1"/>
              <p:nvPr/>
            </p:nvSpPr>
            <p:spPr>
              <a:xfrm>
                <a:off x="2435131" y="4407613"/>
                <a:ext cx="35291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每执行一次赋值就要产生一次缺页中断，共产生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(128×128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/>
                  <a:t>次缺页中断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6B18E5-EF45-500C-FD45-C9F5AA7A0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131" y="4407613"/>
                <a:ext cx="3529173" cy="923330"/>
              </a:xfrm>
              <a:prstGeom prst="rect">
                <a:avLst/>
              </a:prstGeom>
              <a:blipFill>
                <a:blip r:embed="rId4"/>
                <a:stretch>
                  <a:fillRect l="-1434" t="-274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FEDB03-EB98-18D8-FF8A-53B91A101985}"/>
                  </a:ext>
                </a:extLst>
              </p:cNvPr>
              <p:cNvSpPr txBox="1"/>
              <p:nvPr/>
            </p:nvSpPr>
            <p:spPr>
              <a:xfrm>
                <a:off x="6393951" y="4407613"/>
                <a:ext cx="3464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共产生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(128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/>
                  <a:t>次缺页中断 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FEDB03-EB98-18D8-FF8A-53B91A101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951" y="4407613"/>
                <a:ext cx="3464959" cy="369332"/>
              </a:xfrm>
              <a:prstGeom prst="rect">
                <a:avLst/>
              </a:prstGeom>
              <a:blipFill>
                <a:blip r:embed="rId5"/>
                <a:stretch>
                  <a:fillRect l="-146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64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2022-08-12T02:17:16Z</dcterms:created>
  <dcterms:modified xsi:type="dcterms:W3CDTF">2022-08-12T02:28:52Z</dcterms:modified>
</cp:coreProperties>
</file>