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9EA56-FAC6-063D-2E77-9D4067C4F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6215C-0769-30FC-F250-1799F8F5B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A6432-4238-B4F3-E7B2-0AE0F9E8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87024-86EC-4323-30C8-554C33D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FF2F9-C3A0-F783-C097-686D2321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75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B362-B9D0-9B22-DE0C-CC222236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6EB59-5C42-23FF-3E59-653622787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B5657-189D-C098-2BDE-537ECDB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5E948-0404-BE70-CBC4-A3927DC2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4A103-6AFC-AD2C-3436-D053EACA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1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83CA9-D15A-7E2F-6D5C-C7589592E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0F8E4-CB99-ACCA-7778-17E4201A8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DACFD-ADB1-4203-4034-54A03D5F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4F9F5-7117-747A-9701-2FC0BC6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28716-9B01-B3BD-3783-0695439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5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1273-ED8A-6950-095A-53D907FF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232D-6F1C-533C-95B0-689CDC906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DA3B1-1F04-EFC0-5301-1F59C015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0CAB5-2276-2FD4-35D7-22FB8B9C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D3E7E-186A-A697-B5DE-EE9AB13F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33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61ADD-3ADD-6793-0FCA-9876B8DB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EAA82-F9F8-66EF-3DF9-4AC83709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C749A-2ACA-3E13-2351-57E90A84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AAF6E-27D0-CC0D-A10A-267B2C1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1439B-B113-BF33-B489-D9CE835B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26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CB282-81DD-7D48-E698-B071F897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22873-F18B-89DD-5941-5EBBCFA7D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2CB63-1462-5011-8591-984D9B4D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83E44-A193-03DD-AEFA-D8A0C995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BB7EA-F3BB-3C42-706A-9E7BBCEE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C4A5D-275B-E905-80C1-E152323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58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B8333-F5DB-B9B2-1C42-D77A49DE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A99C7-CA65-7FAF-3CBD-3BC3838A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EFB51-3F23-95BE-ED09-A2B6759C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C9729B-F725-3B46-F162-21E43D1F8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7CE86-656E-F75E-E2D2-0108A4DA1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09595-3E4D-0374-275E-74B87EFC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D5A5A-AEA8-F2E8-8E95-8CEFEC44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26A83B-52D6-4F0D-D6A5-EBA4684B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61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0FF1-A4F2-AA64-4DB2-E37E0A5F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8E6FA-3D30-07CB-BB2C-FCA08E6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C24B00-59FE-C82C-BFEC-33D8AC86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547B9-6B84-C927-F980-4A06D62E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09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7ADF6-8C51-14B0-0AF1-119E21E2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C8E1C-81E5-E32A-399E-A0E1B69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DB541-837F-5325-1859-8572B42A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2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E2522-D08C-6151-E39B-1B82626F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AB2D0-A30C-56B7-6A1F-1273E9D3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823EF-0A76-7E7A-7440-A4B43140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60D2B-741A-0570-A476-841125C9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38BBF-3490-8CE0-1B0E-11D29D17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77B7A-EF04-C212-7BA3-2B9139E2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0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62E43-1EA1-D166-254F-377731DD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DEB15-0D4A-77FC-3A73-DAC570413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3B27E-9804-9480-CA21-CA6B28DBB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CF238-816E-3EA8-3332-DA559B5D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9B97A-A044-2659-56D7-270B40C8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6EA45-1D53-9C14-755B-A6B17314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1B5D12-6AB7-3E49-E2A5-763378A0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5D36B-B8F1-5D52-AD8F-D33492A2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129E5-9754-F863-A267-53DF05ED8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362D9-E8B1-33DB-927C-2D4633628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93FA5-7AA4-03B5-5160-98286F858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2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57A488-5983-9870-5C8F-A200D199D6A7}"/>
              </a:ext>
            </a:extLst>
          </p:cNvPr>
          <p:cNvSpPr/>
          <p:nvPr/>
        </p:nvSpPr>
        <p:spPr>
          <a:xfrm>
            <a:off x="1500026" y="832207"/>
            <a:ext cx="1376738" cy="487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C98A4B-0221-33D8-B29E-FAFFA017A7F9}"/>
              </a:ext>
            </a:extLst>
          </p:cNvPr>
          <p:cNvSpPr txBox="1"/>
          <p:nvPr/>
        </p:nvSpPr>
        <p:spPr>
          <a:xfrm>
            <a:off x="1679824" y="891417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AE2221-EB92-B99F-F979-EBC462A8030D}"/>
              </a:ext>
            </a:extLst>
          </p:cNvPr>
          <p:cNvSpPr/>
          <p:nvPr/>
        </p:nvSpPr>
        <p:spPr>
          <a:xfrm>
            <a:off x="2876763" y="832207"/>
            <a:ext cx="1376738" cy="487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83CAC-141B-ECA3-02C8-4F704A72E9B7}"/>
              </a:ext>
            </a:extLst>
          </p:cNvPr>
          <p:cNvSpPr txBox="1"/>
          <p:nvPr/>
        </p:nvSpPr>
        <p:spPr>
          <a:xfrm>
            <a:off x="3056561" y="891417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6CDA46-54B9-E964-9310-15FEE2932573}"/>
              </a:ext>
            </a:extLst>
          </p:cNvPr>
          <p:cNvSpPr txBox="1"/>
          <p:nvPr/>
        </p:nvSpPr>
        <p:spPr>
          <a:xfrm>
            <a:off x="1679823" y="412722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4C7705-369D-8961-C87B-E1C812499EE2}"/>
              </a:ext>
            </a:extLst>
          </p:cNvPr>
          <p:cNvSpPr txBox="1"/>
          <p:nvPr/>
        </p:nvSpPr>
        <p:spPr>
          <a:xfrm>
            <a:off x="3056561" y="412722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94F589-2C31-6E9F-9978-19F1F39C9FC6}"/>
              </a:ext>
            </a:extLst>
          </p:cNvPr>
          <p:cNvSpPr txBox="1"/>
          <p:nvPr/>
        </p:nvSpPr>
        <p:spPr>
          <a:xfrm>
            <a:off x="624152" y="415156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D01F80-C86C-E7B9-8D5A-E537DF4FB643}"/>
              </a:ext>
            </a:extLst>
          </p:cNvPr>
          <p:cNvSpPr txBox="1"/>
          <p:nvPr/>
        </p:nvSpPr>
        <p:spPr>
          <a:xfrm>
            <a:off x="624153" y="891417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9D97FE-148C-10F8-7053-788D4B05CC1C}"/>
              </a:ext>
            </a:extLst>
          </p:cNvPr>
          <p:cNvSpPr txBox="1"/>
          <p:nvPr/>
        </p:nvSpPr>
        <p:spPr>
          <a:xfrm>
            <a:off x="270000" y="5410800"/>
            <a:ext cx="278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哈希线性反置页表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9E1133C-1573-7CEF-7BB5-FFCDBE7B7180}"/>
              </a:ext>
            </a:extLst>
          </p:cNvPr>
          <p:cNvSpPr/>
          <p:nvPr/>
        </p:nvSpPr>
        <p:spPr>
          <a:xfrm>
            <a:off x="934948" y="832207"/>
            <a:ext cx="1762016" cy="48775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A83C7D5-12AA-1AEE-459E-0227858B33CA}"/>
              </a:ext>
            </a:extLst>
          </p:cNvPr>
          <p:cNvSpPr/>
          <p:nvPr/>
        </p:nvSpPr>
        <p:spPr>
          <a:xfrm>
            <a:off x="3102796" y="832207"/>
            <a:ext cx="986320" cy="49794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6" name="表格 12">
            <a:extLst>
              <a:ext uri="{FF2B5EF4-FFF2-40B4-BE49-F238E27FC236}">
                <a16:creationId xmlns:a16="http://schemas.microsoft.com/office/drawing/2014/main" id="{56275A48-18FA-4E9B-8A59-CBE421480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02862"/>
              </p:ext>
            </p:extLst>
          </p:nvPr>
        </p:nvGraphicFramePr>
        <p:xfrm>
          <a:off x="3393895" y="2086788"/>
          <a:ext cx="5034337" cy="305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350">
                  <a:extLst>
                    <a:ext uri="{9D8B030D-6E8A-4147-A177-3AD203B41FA5}">
                      <a16:colId xmlns:a16="http://schemas.microsoft.com/office/drawing/2014/main" val="697148969"/>
                    </a:ext>
                  </a:extLst>
                </a:gridCol>
                <a:gridCol w="739739">
                  <a:extLst>
                    <a:ext uri="{9D8B030D-6E8A-4147-A177-3AD203B41FA5}">
                      <a16:colId xmlns:a16="http://schemas.microsoft.com/office/drawing/2014/main" val="1145288181"/>
                    </a:ext>
                  </a:extLst>
                </a:gridCol>
                <a:gridCol w="1541124">
                  <a:extLst>
                    <a:ext uri="{9D8B030D-6E8A-4147-A177-3AD203B41FA5}">
                      <a16:colId xmlns:a16="http://schemas.microsoft.com/office/drawing/2014/main" val="3011787369"/>
                    </a:ext>
                  </a:extLst>
                </a:gridCol>
                <a:gridCol w="1541124">
                  <a:extLst>
                    <a:ext uri="{9D8B030D-6E8A-4147-A177-3AD203B41FA5}">
                      <a16:colId xmlns:a16="http://schemas.microsoft.com/office/drawing/2014/main" val="648889621"/>
                    </a:ext>
                  </a:extLst>
                </a:gridCol>
              </a:tblGrid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79661"/>
                  </a:ext>
                </a:extLst>
              </a:tr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0xA63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0x18F1B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363515"/>
                  </a:ext>
                </a:extLst>
              </a:tr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686117"/>
                  </a:ext>
                </a:extLst>
              </a:tr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0x18F1B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85449"/>
                  </a:ext>
                </a:extLst>
              </a:tr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0x18F1C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0x31AB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0x0A921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791534"/>
                  </a:ext>
                </a:extLst>
              </a:tr>
              <a:tr h="502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194893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D0EF9C18-7883-DEF5-3792-793EFB7A05FE}"/>
              </a:ext>
            </a:extLst>
          </p:cNvPr>
          <p:cNvSpPr/>
          <p:nvPr/>
        </p:nvSpPr>
        <p:spPr>
          <a:xfrm>
            <a:off x="8948468" y="3286422"/>
            <a:ext cx="1376738" cy="487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83A680-2CDB-700C-30A8-50B4D9EC42DE}"/>
              </a:ext>
            </a:extLst>
          </p:cNvPr>
          <p:cNvSpPr txBox="1"/>
          <p:nvPr/>
        </p:nvSpPr>
        <p:spPr>
          <a:xfrm>
            <a:off x="9038365" y="3345632"/>
            <a:ext cx="11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0x18F1B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FEE89D5-CA86-4908-7684-9F01E78B85AB}"/>
              </a:ext>
            </a:extLst>
          </p:cNvPr>
          <p:cNvSpPr/>
          <p:nvPr/>
        </p:nvSpPr>
        <p:spPr>
          <a:xfrm>
            <a:off x="10325205" y="3286422"/>
            <a:ext cx="1376738" cy="487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8876F02-F79D-29A6-067A-068E8FB23047}"/>
              </a:ext>
            </a:extLst>
          </p:cNvPr>
          <p:cNvSpPr txBox="1"/>
          <p:nvPr/>
        </p:nvSpPr>
        <p:spPr>
          <a:xfrm>
            <a:off x="10505003" y="3345632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9CDBF5-0ADB-8EC1-E577-C8D98E98C358}"/>
              </a:ext>
            </a:extLst>
          </p:cNvPr>
          <p:cNvSpPr txBox="1"/>
          <p:nvPr/>
        </p:nvSpPr>
        <p:spPr>
          <a:xfrm>
            <a:off x="9128265" y="3824418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4994AD7-BB98-8A92-5A4F-FE2A5756BBAF}"/>
              </a:ext>
            </a:extLst>
          </p:cNvPr>
          <p:cNvSpPr txBox="1"/>
          <p:nvPr/>
        </p:nvSpPr>
        <p:spPr>
          <a:xfrm>
            <a:off x="10505002" y="3824418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2389CC1-3C1F-BB27-1715-61305C516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68448"/>
              </p:ext>
            </p:extLst>
          </p:nvPr>
        </p:nvGraphicFramePr>
        <p:xfrm>
          <a:off x="934948" y="2003421"/>
          <a:ext cx="1762016" cy="305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16">
                  <a:extLst>
                    <a:ext uri="{9D8B030D-6E8A-4147-A177-3AD203B41FA5}">
                      <a16:colId xmlns:a16="http://schemas.microsoft.com/office/drawing/2014/main" val="222304588"/>
                    </a:ext>
                  </a:extLst>
                </a:gridCol>
              </a:tblGrid>
              <a:tr h="50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Index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432525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0x18F1C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156461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669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0xAF013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090522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2785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85321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1CF2C9D-D5BD-B454-8C69-0C51F148DB08}"/>
              </a:ext>
            </a:extLst>
          </p:cNvPr>
          <p:cNvSpPr txBox="1"/>
          <p:nvPr/>
        </p:nvSpPr>
        <p:spPr>
          <a:xfrm>
            <a:off x="124330" y="1958837"/>
            <a:ext cx="7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EA874D76-2DB3-E6B4-6CF6-582025C02EE9}"/>
              </a:ext>
            </a:extLst>
          </p:cNvPr>
          <p:cNvCxnSpPr>
            <a:stCxn id="20" idx="4"/>
            <a:endCxn id="3" idx="0"/>
          </p:cNvCxnSpPr>
          <p:nvPr/>
        </p:nvCxnSpPr>
        <p:spPr>
          <a:xfrm rot="5400000">
            <a:off x="839146" y="982026"/>
            <a:ext cx="638877" cy="1314745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1EB24200-57B1-044C-28D7-68153714B364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-242459" y="3071839"/>
            <a:ext cx="1907472" cy="420132"/>
          </a:xfrm>
          <a:prstGeom prst="curvedConnector3">
            <a:avLst>
              <a:gd name="adj1" fmla="val 1037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A2E683B-F11A-D955-E1F7-F93653E4F1EE}"/>
              </a:ext>
            </a:extLst>
          </p:cNvPr>
          <p:cNvCxnSpPr>
            <a:cxnSpLocks/>
            <a:stCxn id="20" idx="4"/>
          </p:cNvCxnSpPr>
          <p:nvPr/>
        </p:nvCxnSpPr>
        <p:spPr>
          <a:xfrm rot="16200000" flipH="1">
            <a:off x="2496270" y="639645"/>
            <a:ext cx="2454214" cy="3814843"/>
          </a:xfrm>
          <a:prstGeom prst="curvedConnector3">
            <a:avLst>
              <a:gd name="adj1" fmla="val 711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2F7DCD1C-665D-A2A7-EA9E-5B746314F45B}"/>
              </a:ext>
            </a:extLst>
          </p:cNvPr>
          <p:cNvSpPr/>
          <p:nvPr/>
        </p:nvSpPr>
        <p:spPr>
          <a:xfrm>
            <a:off x="1317125" y="4084885"/>
            <a:ext cx="1034138" cy="4150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BF6F33-4516-A413-422F-10BA6990A2B2}"/>
              </a:ext>
            </a:extLst>
          </p:cNvPr>
          <p:cNvSpPr/>
          <p:nvPr/>
        </p:nvSpPr>
        <p:spPr>
          <a:xfrm>
            <a:off x="7032963" y="2596494"/>
            <a:ext cx="1321127" cy="51898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971FF8D2-B83C-772B-1DE6-C599629AFF27}"/>
              </a:ext>
            </a:extLst>
          </p:cNvPr>
          <p:cNvCxnSpPr/>
          <p:nvPr/>
        </p:nvCxnSpPr>
        <p:spPr>
          <a:xfrm flipV="1">
            <a:off x="2351263" y="2855985"/>
            <a:ext cx="2246863" cy="1436408"/>
          </a:xfrm>
          <a:prstGeom prst="curvedConnector3">
            <a:avLst>
              <a:gd name="adj1" fmla="val 4418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E5E0C1C1-6842-A135-CCFE-89D376882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91636" y="3318438"/>
            <a:ext cx="999050" cy="74142"/>
          </a:xfrm>
          <a:prstGeom prst="curvedConnector4">
            <a:avLst>
              <a:gd name="adj1" fmla="val -4652"/>
              <a:gd name="adj2" fmla="val 40832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292A9E7-1D5E-6536-537D-096BBD2C850C}"/>
              </a:ext>
            </a:extLst>
          </p:cNvPr>
          <p:cNvSpPr/>
          <p:nvPr/>
        </p:nvSpPr>
        <p:spPr>
          <a:xfrm>
            <a:off x="3435505" y="3583909"/>
            <a:ext cx="1123432" cy="58641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64778020-4F63-62A7-66CD-89B44AD51615}"/>
              </a:ext>
            </a:extLst>
          </p:cNvPr>
          <p:cNvCxnSpPr>
            <a:cxnSpLocks/>
            <a:stCxn id="58" idx="4"/>
            <a:endCxn id="27" idx="1"/>
          </p:cNvCxnSpPr>
          <p:nvPr/>
        </p:nvCxnSpPr>
        <p:spPr>
          <a:xfrm rot="5400000" flipH="1" flipV="1">
            <a:off x="6152830" y="1374689"/>
            <a:ext cx="640027" cy="4951247"/>
          </a:xfrm>
          <a:prstGeom prst="curvedConnector4">
            <a:avLst>
              <a:gd name="adj1" fmla="val -225528"/>
              <a:gd name="adj2" fmla="val 93663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>
            <a:extLst>
              <a:ext uri="{FF2B5EF4-FFF2-40B4-BE49-F238E27FC236}">
                <a16:creationId xmlns:a16="http://schemas.microsoft.com/office/drawing/2014/main" id="{CD4717ED-C443-A2F9-C631-C0DD08868A90}"/>
              </a:ext>
            </a:extLst>
          </p:cNvPr>
          <p:cNvCxnSpPr>
            <a:stCxn id="54" idx="6"/>
            <a:endCxn id="30" idx="0"/>
          </p:cNvCxnSpPr>
          <p:nvPr/>
        </p:nvCxnSpPr>
        <p:spPr>
          <a:xfrm>
            <a:off x="4089116" y="1081182"/>
            <a:ext cx="6924458" cy="2264450"/>
          </a:xfrm>
          <a:prstGeom prst="curved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Macintosh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2022-08-13T09:28:06Z</dcterms:created>
  <dcterms:modified xsi:type="dcterms:W3CDTF">2022-08-13T10:18:23Z</dcterms:modified>
</cp:coreProperties>
</file>