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6B11D-2FEC-F53A-3863-F6E43C497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D493C-CC8D-93C0-DB7E-629D0AB2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664BC-D2CA-4280-9E2B-613DA32A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B7375-8220-456E-2AC3-B92F3372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ED715-CD71-FD66-33D0-087DE462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6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C05E9-9AE3-D764-7400-11F5ECAC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FAA5E-5F1B-5F20-A050-BF80E9F3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2F767-DC05-903B-929F-31496C5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E958D-3A14-608A-861D-72EB3382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DF6D6-BA13-1C35-5756-385CA24B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91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E5B64A-4873-91B3-03F7-9BC60F8FD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4DF7C-2B2E-13FD-4549-23D522E8C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859ED-172D-F1B8-963D-B8729A40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7C6AF-5631-ADC3-80A1-8B00E1A6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E38A9-3750-4806-E505-952B33C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2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988A9-B82C-6C6F-D085-9F64235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0879A-EFA1-B47D-6949-24C66EEE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16019-5CD9-EB3A-AD8F-BDD65C14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50FDC-9E05-A235-3756-17D282F0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FB9E8-9AB8-C289-BFC9-12DBD0D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2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54A8-E236-0091-F7A3-457809ED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68DA6-1AB0-8A5C-8875-67C616EF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D0965-67B4-9FD7-8031-A271076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B2A68-2B5E-779B-BC3E-5D4E820C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9A34-121E-7D71-FAC3-30F99A5E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7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67D1F-B3BA-255D-B702-4D32432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E1E70-AD6A-1179-B780-BFDF62D96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C41C6A-9947-5D21-CF11-D751B112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7D847-5451-FF28-E02D-E31F5288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1517E-4723-A4F6-48E2-6A30E3F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528E9-F489-063D-8733-0769DD46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68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CA20F-9898-B3F8-8B7E-B9B9C6D5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1D143-24A8-E82A-3BD1-5E7429CC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39FDB-AC07-C1FD-AFFF-C3F399DE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6B6E91-6B9F-A49E-BBFA-FABBAA9F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A800EC-4EC2-ED7C-8566-2F2DBA75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929B61-10DE-51C5-D1F3-5C1A23EB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941B1-84F1-F281-3607-F7B19B5B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E4BE8-95AD-2BFF-4F0F-9A314DA0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89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18EC-675F-D412-70A0-43EBC4D9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126499-155C-A368-88AA-6D518937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14F4D0-D9C5-314C-7009-8AF7E04E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7F399-FE7E-0F14-619D-7E28E314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7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9BAA8B-AAC2-FE96-7928-9ABF4D86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6C40B5-F50A-1170-58F1-09155F95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00779-98B0-B111-01DF-45333AAD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7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922E-D7F0-7185-F5B7-8596B3E8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37F59-14BE-BEBF-2E2D-5F6D9A9A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A8667-4235-93FD-781F-FB0FDF59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F8DC9-10CB-2175-855F-8DF35D7E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F9018-EC2C-B2A7-382C-3D3441C2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B279A-4FBE-BACF-3A07-933C9A9C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31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4DFA9-1761-BB8E-69E9-8752D6E2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2C4D1-7645-862D-825D-85AA3A22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87C787-634D-9209-33D0-CC57D307A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03D81-0BF6-32F2-04EB-C3B72F3A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45271-6B67-40EC-4285-6148A2C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9141A-0CCB-F61F-2E39-ED90967B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3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5EB024-6D87-1222-0A9F-EF41FB0A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A3E07-F5D7-455A-8834-0E23F447A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1450A-48E2-42F7-6F5D-FBC3C5C1E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32B2F-0FEE-8B41-A508-260225CC7670}" type="datetimeFigureOut">
              <a:rPr kumimoji="1" lang="zh-CN" altLang="en-US" smtClean="0"/>
              <a:t>2022/8/14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8589C-3832-6758-3B6C-2A8847B01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6E1E6-89FB-B2FC-3FF1-0A3BA3DD9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AB5E-8821-0B41-9412-A18D86BBC8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58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 3">
            <a:extLst>
              <a:ext uri="{FF2B5EF4-FFF2-40B4-BE49-F238E27FC236}">
                <a16:creationId xmlns:a16="http://schemas.microsoft.com/office/drawing/2014/main" id="{625DC77D-9E1C-239F-4AF3-566771BA8DDB}"/>
              </a:ext>
            </a:extLst>
          </p:cNvPr>
          <p:cNvSpPr/>
          <p:nvPr/>
        </p:nvSpPr>
        <p:spPr>
          <a:xfrm>
            <a:off x="2887039" y="2445246"/>
            <a:ext cx="1569660" cy="65754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3C1B0-7067-0236-EEEB-7721CB5B5DEF}"/>
              </a:ext>
            </a:extLst>
          </p:cNvPr>
          <p:cNvSpPr txBox="1"/>
          <p:nvPr/>
        </p:nvSpPr>
        <p:spPr>
          <a:xfrm>
            <a:off x="2980013" y="2467676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向</a:t>
            </a:r>
            <a:r>
              <a:rPr kumimoji="1" lang="en-US" altLang="zh-CN" dirty="0"/>
              <a:t>DMA</a:t>
            </a:r>
            <a:r>
              <a:rPr kumimoji="1" lang="zh-CN" altLang="en-US" dirty="0"/>
              <a:t>模块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发出命令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333276-EC65-79DB-3CDA-57763D723058}"/>
              </a:ext>
            </a:extLst>
          </p:cNvPr>
          <p:cNvSpPr txBox="1"/>
          <p:nvPr/>
        </p:nvSpPr>
        <p:spPr>
          <a:xfrm>
            <a:off x="5337195" y="3716178"/>
            <a:ext cx="182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中断</a:t>
            </a:r>
            <a:endParaRPr kumimoji="1" lang="en-US" altLang="zh-CN" dirty="0"/>
          </a:p>
          <a:p>
            <a:r>
              <a:rPr kumimoji="1" lang="en-US" altLang="zh-CN" dirty="0"/>
              <a:t>DMA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 CPU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2C0D563-3C92-A95D-1C43-BD420F1BCAB7}"/>
              </a:ext>
            </a:extLst>
          </p:cNvPr>
          <p:cNvSpPr txBox="1"/>
          <p:nvPr/>
        </p:nvSpPr>
        <p:spPr>
          <a:xfrm>
            <a:off x="5340384" y="2436906"/>
            <a:ext cx="156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 DMA</a:t>
            </a:r>
          </a:p>
          <a:p>
            <a:r>
              <a:rPr kumimoji="1" lang="zh-CN" altLang="en-US" dirty="0"/>
              <a:t>继续执行</a:t>
            </a:r>
            <a:endParaRPr kumimoji="1" lang="en-US" altLang="zh-CN" dirty="0"/>
          </a:p>
          <a:p>
            <a:r>
              <a:rPr kumimoji="1" lang="zh-CN" altLang="en-US" dirty="0"/>
              <a:t>后续指令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0DF9ED5-C687-279E-BDB8-D0B807284B12}"/>
              </a:ext>
            </a:extLst>
          </p:cNvPr>
          <p:cNvCxnSpPr>
            <a:stCxn id="4" idx="3"/>
          </p:cNvCxnSpPr>
          <p:nvPr/>
        </p:nvCxnSpPr>
        <p:spPr>
          <a:xfrm flipV="1">
            <a:off x="4456699" y="2768411"/>
            <a:ext cx="883685" cy="56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571AE68-32EA-3C13-6AC7-D3EF1958F326}"/>
              </a:ext>
            </a:extLst>
          </p:cNvPr>
          <p:cNvCxnSpPr>
            <a:cxnSpLocks/>
          </p:cNvCxnSpPr>
          <p:nvPr/>
        </p:nvCxnSpPr>
        <p:spPr>
          <a:xfrm flipH="1" flipV="1">
            <a:off x="4453510" y="4016555"/>
            <a:ext cx="883685" cy="560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 24">
            <a:extLst>
              <a:ext uri="{FF2B5EF4-FFF2-40B4-BE49-F238E27FC236}">
                <a16:creationId xmlns:a16="http://schemas.microsoft.com/office/drawing/2014/main" id="{663D5E7F-2B86-5C55-23BB-B557674D63F6}"/>
              </a:ext>
            </a:extLst>
          </p:cNvPr>
          <p:cNvSpPr/>
          <p:nvPr/>
        </p:nvSpPr>
        <p:spPr>
          <a:xfrm>
            <a:off x="2885446" y="3656526"/>
            <a:ext cx="1569660" cy="657546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AD7FAA-DB82-F55D-0E06-254AC5E113B0}"/>
              </a:ext>
            </a:extLst>
          </p:cNvPr>
          <p:cNvSpPr txBox="1"/>
          <p:nvPr/>
        </p:nvSpPr>
        <p:spPr>
          <a:xfrm>
            <a:off x="2963994" y="3678956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读</a:t>
            </a:r>
            <a:r>
              <a:rPr kumimoji="1" lang="en-US" altLang="zh-CN" dirty="0"/>
              <a:t>DMA</a:t>
            </a:r>
            <a:r>
              <a:rPr kumimoji="1" lang="zh-CN" altLang="en-US" dirty="0"/>
              <a:t>模块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状态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997C73E3-8BA9-F744-9D12-DEE9E0525B45}"/>
              </a:ext>
            </a:extLst>
          </p:cNvPr>
          <p:cNvCxnSpPr>
            <a:stCxn id="27" idx="2"/>
          </p:cNvCxnSpPr>
          <p:nvPr/>
        </p:nvCxnSpPr>
        <p:spPr>
          <a:xfrm>
            <a:off x="3670277" y="4325287"/>
            <a:ext cx="7871" cy="739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6B09F7-8D88-EF3F-FC3C-D7C56E92E61D}"/>
              </a:ext>
            </a:extLst>
          </p:cNvPr>
          <p:cNvSpPr txBox="1"/>
          <p:nvPr/>
        </p:nvSpPr>
        <p:spPr>
          <a:xfrm>
            <a:off x="3034192" y="5043169"/>
            <a:ext cx="230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下一条指令</a:t>
            </a:r>
          </a:p>
        </p:txBody>
      </p:sp>
    </p:spTree>
    <p:extLst>
      <p:ext uri="{BB962C8B-B14F-4D97-AF65-F5344CB8AC3E}">
        <p14:creationId xmlns:p14="http://schemas.microsoft.com/office/powerpoint/2010/main" val="36193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2022-08-14T07:13:00Z</dcterms:created>
  <dcterms:modified xsi:type="dcterms:W3CDTF">2022-08-14T09:40:44Z</dcterms:modified>
</cp:coreProperties>
</file>