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2" d="100"/>
          <a:sy n="122" d="100"/>
        </p:scale>
        <p:origin x="7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61FC8-E02B-4346-FCAE-E3C239EC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37481-EA20-C29D-41F9-3A6E17C1E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3FC09-729A-545B-49A1-C3EF5413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C3FF-0C5D-A34E-9602-08FDCC20893D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39606-546C-2D4A-F96B-D0308D8F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5D4BA-125E-AE35-6363-FF530382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6E3-3555-4E41-9345-375320AC29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52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AAA83-6930-784F-DECF-1D853149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98DB2A-2C81-CAED-164B-C5EC9A7B6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D2423-99BD-E464-5386-B05D874D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C3FF-0C5D-A34E-9602-08FDCC20893D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D9C33-B106-7108-BF16-C7E23033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86AD1-6819-822A-D17D-7D8558B6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6E3-3555-4E41-9345-375320AC29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59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6083AE-07F4-F91A-FD7E-D16C8DB88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F85725-359A-AF76-A57D-3232D70B3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1BBC7-9EA0-8F98-A7F3-379C345A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C3FF-0C5D-A34E-9602-08FDCC20893D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8D92C-49B8-1C15-FFAF-15CFBC8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D8157-FDFF-F4D0-55DB-207CFB82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6E3-3555-4E41-9345-375320AC29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2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15C89-522E-D49A-5F57-A517601C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CC60D-F1C1-0340-B431-EF38B2EA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52544-6100-0681-66EB-EE588983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C3FF-0C5D-A34E-9602-08FDCC20893D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1020A-C5BF-53CA-A04C-B6A8765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DF0E0-E87C-B01B-BC79-04796FA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6E3-3555-4E41-9345-375320AC29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8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7C974-7488-0D8B-BC15-F3C9AD25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310F3-D8B6-A914-9EE2-60788387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9F0FA-A1D1-B94D-1CCC-C9CB9323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C3FF-0C5D-A34E-9602-08FDCC20893D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A9FCB-669F-6B88-213D-AAEF7AB3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3EB4F-8546-0ED5-E2A7-3A2D55FD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6E3-3555-4E41-9345-375320AC29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20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979E6-A06D-7523-38E0-E6FC4A90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1D387-98D2-21AC-2402-D300F5D92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863F26-05BA-C499-1FA1-869944231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93A88-8C16-BF44-C66C-84F8DE9B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C3FF-0C5D-A34E-9602-08FDCC20893D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46F00-B92B-7A9D-E483-C341F903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23BC0-CD8E-5C8B-1405-473A552B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6E3-3555-4E41-9345-375320AC29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35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12BF4-844D-A614-F88D-66FCDE4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AFE799-387B-52AF-F179-05A9E2921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6270BB-9F21-9916-8FF3-F9C8CBB5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53C54F-3550-21EA-C716-61307A31E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5CA05B-88ED-8139-E678-A5527771A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D02889-8ABB-D864-1426-78E53CA7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C3FF-0C5D-A34E-9602-08FDCC20893D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36645E-8C42-4EB7-57BB-2BD1F142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E1B418-72EA-176C-EE27-79D32DDC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6E3-3555-4E41-9345-375320AC29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46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CA05-84D4-8821-CA1A-5E9C3F0A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353E5-B0EC-E056-9466-636A3334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C3FF-0C5D-A34E-9602-08FDCC20893D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A1A93-A102-0D42-7433-1013EFB5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3BDA65-203F-2291-5A72-AB2F74B6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6E3-3555-4E41-9345-375320AC29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64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E03943-0AF7-6911-6E0C-9FBB07FB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C3FF-0C5D-A34E-9602-08FDCC20893D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9247BC-905E-2F10-F4D6-0BD1EB1F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0D8CE4-1AA8-6A7D-2C66-B9D29906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6E3-3555-4E41-9345-375320AC29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8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AB90-D067-3328-1437-90D33472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F5AD4-5A78-8B6F-304D-06FD9901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97DE4-EF4C-082B-CE8D-A835387F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6A078-E578-022D-0E61-2BA7A3D4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C3FF-0C5D-A34E-9602-08FDCC20893D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1E131-FA7E-C698-1B87-B96EC39D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9F9A4-ED43-01D5-A1FE-66B66B9D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6E3-3555-4E41-9345-375320AC29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54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C6305-81F2-9672-6EEF-842583A0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76D25C-B5A3-81BA-A451-188BB4DA6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DF94C-796D-10CE-6AE1-8D7CEF86D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2682D-7C4A-7DC9-1A9B-851E5AA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C3FF-0C5D-A34E-9602-08FDCC20893D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48194F-3251-17B3-3DA8-E2B967B4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11539-7B46-0A49-676E-3422C8D7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6E3-3555-4E41-9345-375320AC29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6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35D65E-5781-CE00-728A-678D24F9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C6B40-C621-D712-E2CD-2F6161EE6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D1607-046A-C728-AFD2-6D95178B8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C3FF-0C5D-A34E-9602-08FDCC20893D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789B4-2004-3A36-F530-891A0BD12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5100F-2FB2-B8B0-0E2E-9DF2C26D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46E3-3555-4E41-9345-375320AC29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3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515DFB-D635-7EBA-3A47-154D88A2929E}"/>
                  </a:ext>
                </a:extLst>
              </p:cNvPr>
              <p:cNvSpPr txBox="1"/>
              <p:nvPr/>
            </p:nvSpPr>
            <p:spPr>
              <a:xfrm>
                <a:off x="2361343" y="4425930"/>
                <a:ext cx="3583545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1" lang="zh-CN" altLang="en-US" b="0" i="0" dirty="0" smtClean="0">
                              <a:latin typeface="Cambria Math" panose="02040503050406030204" pitchFamily="18" charset="0"/>
                            </a:rPr>
                            <m:t>旋转到记录</m:t>
                          </m:r>
                          <m:r>
                            <m:rPr>
                              <m:nor/>
                            </m:rPr>
                            <a:rPr kumimoji="1" lang="en-US" altLang="zh-CN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kumimoji="1" lang="zh-CN" altLang="en-US" dirty="0" smtClean="0">
                              <a:latin typeface="Cambria Math" panose="02040503050406030204" pitchFamily="18" charset="0"/>
                            </a:rPr>
                            <m:t>的平均时间</m:t>
                          </m:r>
                        </m:e>
                      </m:d>
                    </m:oMath>
                  </m:oMathPara>
                </a14:m>
                <a:endParaRPr kumimoji="1"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+2 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读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+4 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处理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记录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+9×[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kumimoji="1"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16 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ms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访问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下一条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记录</m:t>
                        </m:r>
                      </m:e>
                    </m:d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kumimoji="1" lang="en-US" altLang="zh-CN" b="0" dirty="0"/>
                  <a:t>     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+2 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ms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读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记录</m:t>
                        </m:r>
                      </m:e>
                    </m:d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kumimoji="1" lang="en-US" altLang="zh-CN" b="0" dirty="0"/>
                  <a:t>     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ms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处理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记录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=214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kumimoji="1" lang="en-US" altLang="zh-CN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515DFB-D635-7EBA-3A47-154D88A2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43" y="4425930"/>
                <a:ext cx="3583545" cy="2215991"/>
              </a:xfrm>
              <a:prstGeom prst="rect">
                <a:avLst/>
              </a:prstGeom>
              <a:blipFill>
                <a:blip r:embed="rId2"/>
                <a:stretch>
                  <a:fillRect l="-1761" t="-1136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503253-0D7C-F7E2-5CCC-1FC783ACA0D5}"/>
                  </a:ext>
                </a:extLst>
              </p:cNvPr>
              <p:cNvSpPr txBox="1"/>
              <p:nvPr/>
            </p:nvSpPr>
            <p:spPr>
              <a:xfrm>
                <a:off x="8324489" y="4425930"/>
                <a:ext cx="3583545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1" lang="zh-CN" altLang="en-US" b="0" i="0" dirty="0" smtClean="0">
                              <a:latin typeface="Cambria Math" panose="02040503050406030204" pitchFamily="18" charset="0"/>
                            </a:rPr>
                            <m:t>旋转到记录</m:t>
                          </m:r>
                          <m:r>
                            <m:rPr>
                              <m:nor/>
                            </m:rPr>
                            <a:rPr kumimoji="1" lang="en-US" altLang="zh-CN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kumimoji="1" lang="zh-CN" altLang="en-US" dirty="0" smtClean="0">
                              <a:latin typeface="Cambria Math" panose="02040503050406030204" pitchFamily="18" charset="0"/>
                            </a:rPr>
                            <m:t>的平均时间</m:t>
                          </m:r>
                        </m:e>
                      </m:d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+10×[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kumimoji="1" lang="en-US" altLang="zh-CN" b="0" dirty="0"/>
                  <a:t>     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ms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读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记录</m:t>
                        </m:r>
                      </m:e>
                    </m:d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kumimoji="1" lang="en-US" altLang="zh-CN" b="0" dirty="0"/>
                  <a:t>        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ms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处理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记录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kumimoji="1" lang="en-US" altLang="zh-CN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503253-0D7C-F7E2-5CCC-1FC783AC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489" y="4425930"/>
                <a:ext cx="3583545" cy="1384995"/>
              </a:xfrm>
              <a:prstGeom prst="rect">
                <a:avLst/>
              </a:prstGeom>
              <a:blipFill>
                <a:blip r:embed="rId3"/>
                <a:stretch>
                  <a:fillRect l="-2120" t="-1818" b="-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5DB1190-684B-F48A-1CF6-AD1967DA6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82100"/>
              </p:ext>
            </p:extLst>
          </p:nvPr>
        </p:nvGraphicFramePr>
        <p:xfrm>
          <a:off x="1704566" y="520540"/>
          <a:ext cx="227059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95">
                  <a:extLst>
                    <a:ext uri="{9D8B030D-6E8A-4147-A177-3AD203B41FA5}">
                      <a16:colId xmlns:a16="http://schemas.microsoft.com/office/drawing/2014/main" val="2073560306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571514996"/>
                    </a:ext>
                  </a:extLst>
                </a:gridCol>
              </a:tblGrid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物理块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逻辑记录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087886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976477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181170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274506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843784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87601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984209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824979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50684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09846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781409"/>
                  </a:ext>
                </a:extLst>
              </a:tr>
            </a:tbl>
          </a:graphicData>
        </a:graphic>
      </p:graphicFrame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3C32F3E-5542-DF23-E1F9-B6ED7D7F4D9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839861" y="786626"/>
            <a:ext cx="0" cy="3421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0F270779-AB45-6AB8-6C9A-0822E1B51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13539"/>
              </p:ext>
            </p:extLst>
          </p:nvPr>
        </p:nvGraphicFramePr>
        <p:xfrm>
          <a:off x="7669186" y="520540"/>
          <a:ext cx="227059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95">
                  <a:extLst>
                    <a:ext uri="{9D8B030D-6E8A-4147-A177-3AD203B41FA5}">
                      <a16:colId xmlns:a16="http://schemas.microsoft.com/office/drawing/2014/main" val="2073560306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571514996"/>
                    </a:ext>
                  </a:extLst>
                </a:gridCol>
              </a:tblGrid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物理块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逻辑记录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087886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976477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181170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274506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843784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87601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984209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824979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50684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09846"/>
                  </a:ext>
                </a:extLst>
              </a:tr>
              <a:tr h="227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781409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455783D-9240-6EC6-68F5-B81721C874D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804481" y="786626"/>
            <a:ext cx="0" cy="3421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FAB3DE9-DA72-47FA-2396-44C386C565A6}"/>
                  </a:ext>
                </a:extLst>
              </p:cNvPr>
              <p:cNvSpPr txBox="1"/>
              <p:nvPr/>
            </p:nvSpPr>
            <p:spPr>
              <a:xfrm>
                <a:off x="452167" y="4445963"/>
                <a:ext cx="1909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处理记录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总时间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FAB3DE9-DA72-47FA-2396-44C386C56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67" y="4445963"/>
                <a:ext cx="1909176" cy="276999"/>
              </a:xfrm>
              <a:prstGeom prst="rect">
                <a:avLst/>
              </a:prstGeom>
              <a:blipFill>
                <a:blip r:embed="rId4"/>
                <a:stretch>
                  <a:fillRect l="-3974" t="-4348" r="-3974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5D8919D-7D20-38EE-1548-F04457204FF7}"/>
                  </a:ext>
                </a:extLst>
              </p:cNvPr>
              <p:cNvSpPr txBox="1"/>
              <p:nvPr/>
            </p:nvSpPr>
            <p:spPr>
              <a:xfrm>
                <a:off x="6415313" y="4445963"/>
                <a:ext cx="1909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处理记录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总时间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5D8919D-7D20-38EE-1548-F04457204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13" y="4445963"/>
                <a:ext cx="1909176" cy="276999"/>
              </a:xfrm>
              <a:prstGeom prst="rect">
                <a:avLst/>
              </a:prstGeom>
              <a:blipFill>
                <a:blip r:embed="rId5"/>
                <a:stretch>
                  <a:fillRect l="-3289" t="-4348" r="-3289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03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111</Words>
  <Application>Microsoft Macintosh PowerPoint</Application>
  <PresentationFormat>宽屏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2022-08-15T08:59:08Z</dcterms:created>
  <dcterms:modified xsi:type="dcterms:W3CDTF">2022-08-15T09:14:55Z</dcterms:modified>
</cp:coreProperties>
</file>