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CD47-988E-C7CF-D657-5D6774F5B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BDDFE-9C70-1ABF-A03B-42ABDCDE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11C5C-0BE5-4674-6EC5-D5ECA33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887CB-8CF0-06A7-3A14-8C3B8ED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BE55B-55EB-BCC7-3E1E-167252F7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6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53D6-E5D9-754C-4F7E-3676CC8A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D9BF0-DAC8-EB28-CC46-5C19C320C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A634C-AD4A-4C21-96F2-629801DD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FD41-C4EA-8ABB-823B-F928FB3F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7AB12-BDBE-34E6-64AA-9F748D1B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7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0F45A-87A6-427F-6280-B8E314D51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FF152-4A1A-1D8C-9E8E-0440210B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22499-36CF-3C1C-676B-D9F83249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985F7-4B76-BD7F-7B04-3E92D3DE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CF1BF-DFA5-E009-F458-08A2935D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99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4A8DC-5915-15EB-FA10-CAA24737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6C8AA-1259-A6D4-2B64-9532D853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9DEC5-C966-B33D-FE23-7518105C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3DA6D-96A2-9D7E-0F7D-5B24E8E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50AEA-58FE-04A5-319A-EED0A3AC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9F671-1E5B-C1A1-930C-B9CA675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3A14D-6E5B-12B7-E149-51768CED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C5FD7-C0FC-FD80-EAC8-6C78248D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C2BF0-E6C1-6A9E-F52C-565A89F8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1E6DD-DDFD-D779-DD4C-3DBD534B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7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CD17-A784-F7AF-E72D-2D8F4501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DDD1C-BFE4-F111-26BE-E47FB42CD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3A2F3-4AC4-CB22-5296-0A7410C1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3BC13-F314-077A-D684-92FF2005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DE4D1-57F7-0A8A-49E3-995C9739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CB4E1-EC08-50FF-7371-85EB7B3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94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6B39B-ECE5-5C9C-3391-8C5799B9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25459-0A55-9167-09D1-D0F72ED2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056F5-776A-D453-568E-C93610DD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B4B549-6CA2-39D9-21D7-1F66A60B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91C9A-39B1-92FA-9286-55166CC4E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FFE4E-9D21-5C8B-DA90-BEEB71A4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BB98-91BE-EDFA-BB9B-BC0458B6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150CAD-5F99-08BB-BAC8-21E3DDE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7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19125-3527-8958-7717-064107EF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49CC6-2E1E-0118-1E93-2714E616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45CFFF-78C5-C882-CC1A-D80B26B7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16F95A-92A6-722D-0340-ED6F995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09304-2818-DB53-DD78-30E6B350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4EBD5E-DE30-2111-B67C-54D49E0E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A7522-9922-E46D-41F3-86CE3D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3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62A6-03FB-7A45-B5BB-3F56208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6F918-5BAE-62F2-8597-A4B06A58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1A6FA-127D-53E4-3D9C-FE2334D84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13530-D141-2ED7-7801-C4F7E77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5F9BE-C90F-CA90-23F7-BCE45D59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1E5CD-5CD8-0B4E-E616-A0E7BE0E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3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8215-0276-F8CD-0F2A-04987E6D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2D7EA9-BE26-AA79-1BBB-D8F7234C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471FA-C1A7-9375-F96D-63D3BC96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EF3C4-2419-0A67-6BA7-1DD57128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60B45-888C-BFD3-9297-15EAB7EF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8070E-E361-24A9-610D-8C643283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47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C1694-0A69-B314-EDA9-0422ED96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3031A-58DF-9AA1-FA8C-7FADBB58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6C85B-A78D-B511-68E6-B0450BAC5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51A6-DC7D-F240-8C26-E5EFC825A425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AFF69-A9AE-E91C-52AB-D649CB5F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64A87-88C6-5F31-9710-5DE3AAD4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4CB8-D4E9-EE49-8937-E2ED8F47E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4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FBD387F-9723-DFB3-EDA3-EFAA8478FE83}"/>
              </a:ext>
            </a:extLst>
          </p:cNvPr>
          <p:cNvSpPr/>
          <p:nvPr/>
        </p:nvSpPr>
        <p:spPr>
          <a:xfrm>
            <a:off x="680657" y="359596"/>
            <a:ext cx="644709" cy="4569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4FCCE-6DEF-EB6D-632D-5DEC7DBF3E20}"/>
              </a:ext>
            </a:extLst>
          </p:cNvPr>
          <p:cNvSpPr txBox="1"/>
          <p:nvPr/>
        </p:nvSpPr>
        <p:spPr>
          <a:xfrm>
            <a:off x="746156" y="40339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99F67B-88DB-4435-9165-2FA3C27B8470}"/>
              </a:ext>
            </a:extLst>
          </p:cNvPr>
          <p:cNvSpPr txBox="1"/>
          <p:nvPr/>
        </p:nvSpPr>
        <p:spPr>
          <a:xfrm>
            <a:off x="7145607" y="382308"/>
            <a:ext cx="70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8EE0906-FEFB-0E42-F4D4-B9E90DE2C4D6}"/>
              </a:ext>
            </a:extLst>
          </p:cNvPr>
          <p:cNvCxnSpPr>
            <a:cxnSpLocks/>
          </p:cNvCxnSpPr>
          <p:nvPr/>
        </p:nvCxnSpPr>
        <p:spPr>
          <a:xfrm>
            <a:off x="1091622" y="2085651"/>
            <a:ext cx="4620808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2E386D9-9E18-2B6B-51CA-F25EC8F82DA8}"/>
              </a:ext>
            </a:extLst>
          </p:cNvPr>
          <p:cNvCxnSpPr>
            <a:cxnSpLocks/>
          </p:cNvCxnSpPr>
          <p:nvPr/>
        </p:nvCxnSpPr>
        <p:spPr>
          <a:xfrm>
            <a:off x="1091622" y="2085651"/>
            <a:ext cx="0" cy="435624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23B516E-5DB2-3938-901C-A5759D1444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31783" y="588059"/>
            <a:ext cx="41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DAA22DD-E0BB-CBFD-3BAF-499001625896}"/>
              </a:ext>
            </a:extLst>
          </p:cNvPr>
          <p:cNvSpPr/>
          <p:nvPr/>
        </p:nvSpPr>
        <p:spPr>
          <a:xfrm>
            <a:off x="1751740" y="377167"/>
            <a:ext cx="644709" cy="4569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0F5A89E-04D8-7087-5D20-70D57D31BFA9}"/>
              </a:ext>
            </a:extLst>
          </p:cNvPr>
          <p:cNvSpPr txBox="1"/>
          <p:nvPr/>
        </p:nvSpPr>
        <p:spPr>
          <a:xfrm>
            <a:off x="1817239" y="420964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A18EBF2-F6B0-6DCD-AE01-AB5195F82B1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402866" y="605630"/>
            <a:ext cx="41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4156A2A-73E5-C49B-644A-9E3B24E06010}"/>
              </a:ext>
            </a:extLst>
          </p:cNvPr>
          <p:cNvSpPr/>
          <p:nvPr/>
        </p:nvSpPr>
        <p:spPr>
          <a:xfrm>
            <a:off x="2816406" y="359596"/>
            <a:ext cx="644709" cy="4569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689B19-05EF-CDCF-1CAC-F40E847A86EA}"/>
              </a:ext>
            </a:extLst>
          </p:cNvPr>
          <p:cNvSpPr txBox="1"/>
          <p:nvPr/>
        </p:nvSpPr>
        <p:spPr>
          <a:xfrm>
            <a:off x="2881905" y="40339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ACFBCBA-CD97-B2D1-5A03-B997EB8CFB88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467532" y="588059"/>
            <a:ext cx="41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C8D0B50-328D-618F-F8D2-3CFCA2FCC0FE}"/>
              </a:ext>
            </a:extLst>
          </p:cNvPr>
          <p:cNvSpPr/>
          <p:nvPr/>
        </p:nvSpPr>
        <p:spPr>
          <a:xfrm>
            <a:off x="3913132" y="359596"/>
            <a:ext cx="644709" cy="4569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E265D9-6A58-30DF-90BD-9A51C13FAC62}"/>
              </a:ext>
            </a:extLst>
          </p:cNvPr>
          <p:cNvSpPr txBox="1"/>
          <p:nvPr/>
        </p:nvSpPr>
        <p:spPr>
          <a:xfrm>
            <a:off x="3978631" y="40339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9993D9F-34F3-099A-0759-F37A4F7AA44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564258" y="588059"/>
            <a:ext cx="41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E3A8B6F4-A11F-ADA9-0104-65929B76E170}"/>
              </a:ext>
            </a:extLst>
          </p:cNvPr>
          <p:cNvSpPr/>
          <p:nvPr/>
        </p:nvSpPr>
        <p:spPr>
          <a:xfrm>
            <a:off x="4984215" y="377167"/>
            <a:ext cx="644709" cy="4569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1E30797-8578-0835-2234-FD164F87526D}"/>
              </a:ext>
            </a:extLst>
          </p:cNvPr>
          <p:cNvSpPr txBox="1"/>
          <p:nvPr/>
        </p:nvSpPr>
        <p:spPr>
          <a:xfrm>
            <a:off x="5049714" y="420964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895216-3CAA-F9B0-0CF8-92B421F95D8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635341" y="605630"/>
            <a:ext cx="41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1E991F3-D591-8F6D-12FD-229FEF515F5C}"/>
              </a:ext>
            </a:extLst>
          </p:cNvPr>
          <p:cNvSpPr/>
          <p:nvPr/>
        </p:nvSpPr>
        <p:spPr>
          <a:xfrm>
            <a:off x="6048881" y="359596"/>
            <a:ext cx="644709" cy="4569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008707D-D2CD-B6AB-0845-6540CBC88228}"/>
              </a:ext>
            </a:extLst>
          </p:cNvPr>
          <p:cNvSpPr txBox="1"/>
          <p:nvPr/>
        </p:nvSpPr>
        <p:spPr>
          <a:xfrm>
            <a:off x="6114380" y="40339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BC1C401-05F0-D88E-E05D-D22E87463F2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700007" y="588059"/>
            <a:ext cx="41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9A29560-198C-6A73-F58B-4A2B24B71E7C}"/>
              </a:ext>
            </a:extLst>
          </p:cNvPr>
          <p:cNvGrpSpPr/>
          <p:nvPr/>
        </p:nvGrpSpPr>
        <p:grpSpPr>
          <a:xfrm>
            <a:off x="1608264" y="2270316"/>
            <a:ext cx="651126" cy="456926"/>
            <a:chOff x="1171292" y="2075110"/>
            <a:chExt cx="651126" cy="45692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B769DBB-3EBB-65F2-96EF-543180E0E628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3BB6697-4291-5B84-56EA-2BBC1195A487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6ED15C-305D-EDAE-FDC8-17CDC3A1DDE1}"/>
              </a:ext>
            </a:extLst>
          </p:cNvPr>
          <p:cNvGrpSpPr/>
          <p:nvPr/>
        </p:nvGrpSpPr>
        <p:grpSpPr>
          <a:xfrm>
            <a:off x="3023809" y="3018706"/>
            <a:ext cx="651126" cy="456926"/>
            <a:chOff x="1171292" y="2075110"/>
            <a:chExt cx="651126" cy="45692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9AFA343-18F9-70F6-ED03-48582947D590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17C8BBE-9698-43F2-C65B-22F2700B62E3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2B1FBCB-D1B8-1BDE-D18F-8B3D4FDA2278}"/>
              </a:ext>
            </a:extLst>
          </p:cNvPr>
          <p:cNvGrpSpPr/>
          <p:nvPr/>
        </p:nvGrpSpPr>
        <p:grpSpPr>
          <a:xfrm>
            <a:off x="4426808" y="3790486"/>
            <a:ext cx="651126" cy="456926"/>
            <a:chOff x="1171292" y="2075110"/>
            <a:chExt cx="651126" cy="456926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A79026-B77F-5EBF-CEE1-65F296E47BEE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ACED62B-13A3-7B42-51E8-C4D78463690C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ABD600D-47C8-CA54-644C-01B27AE2DEA6}"/>
              </a:ext>
            </a:extLst>
          </p:cNvPr>
          <p:cNvGrpSpPr/>
          <p:nvPr/>
        </p:nvGrpSpPr>
        <p:grpSpPr>
          <a:xfrm>
            <a:off x="1608264" y="3030401"/>
            <a:ext cx="651126" cy="456926"/>
            <a:chOff x="1171292" y="2075110"/>
            <a:chExt cx="651126" cy="456926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320D7CF-43B6-1B06-4DCC-D925A91A76C8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0B9BCF9-01F5-F241-A102-EBABBF85E3FF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1994830-037C-68F3-0F4E-AFB5D3B42B8C}"/>
              </a:ext>
            </a:extLst>
          </p:cNvPr>
          <p:cNvGrpSpPr/>
          <p:nvPr/>
        </p:nvGrpSpPr>
        <p:grpSpPr>
          <a:xfrm>
            <a:off x="1608264" y="3790486"/>
            <a:ext cx="651126" cy="456926"/>
            <a:chOff x="1171292" y="2075110"/>
            <a:chExt cx="651126" cy="45692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F2D755C-9E85-ED6E-1249-F84517EF5DFF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98D1F4D-F3DD-F5DB-0625-59779863691F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85A7E32-4B5E-2536-7638-990186BDB0DB}"/>
              </a:ext>
            </a:extLst>
          </p:cNvPr>
          <p:cNvGrpSpPr/>
          <p:nvPr/>
        </p:nvGrpSpPr>
        <p:grpSpPr>
          <a:xfrm>
            <a:off x="1608264" y="4550571"/>
            <a:ext cx="651126" cy="456926"/>
            <a:chOff x="1171292" y="2075110"/>
            <a:chExt cx="651126" cy="456926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49956B4-8005-E166-D818-47A5A399816D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DBC1D86-B825-47B9-E9E9-3700B3FE18BB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BF973A2-BE48-63FB-5E4B-832849157FBC}"/>
              </a:ext>
            </a:extLst>
          </p:cNvPr>
          <p:cNvGrpSpPr/>
          <p:nvPr/>
        </p:nvGrpSpPr>
        <p:grpSpPr>
          <a:xfrm>
            <a:off x="1608264" y="5310655"/>
            <a:ext cx="651126" cy="456926"/>
            <a:chOff x="1171292" y="2075110"/>
            <a:chExt cx="651126" cy="456926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A27654-9CE3-9CDA-3D04-18F66B5D3387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AAEDAF1-35AB-4811-0629-7CC1798F5D3D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88A7DB9-1799-30F0-E1E4-10E0AA5B2341}"/>
              </a:ext>
            </a:extLst>
          </p:cNvPr>
          <p:cNvGrpSpPr/>
          <p:nvPr/>
        </p:nvGrpSpPr>
        <p:grpSpPr>
          <a:xfrm>
            <a:off x="3011119" y="3790486"/>
            <a:ext cx="651126" cy="456926"/>
            <a:chOff x="1171292" y="2075110"/>
            <a:chExt cx="651126" cy="456926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E33367-0380-A03F-C713-D80A41BA02D3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0199405-5740-D2B8-C8C2-0C4019013874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D80D659-A05D-4823-15DC-DA06563FDD86}"/>
              </a:ext>
            </a:extLst>
          </p:cNvPr>
          <p:cNvGrpSpPr/>
          <p:nvPr/>
        </p:nvGrpSpPr>
        <p:grpSpPr>
          <a:xfrm>
            <a:off x="3011119" y="4550571"/>
            <a:ext cx="651126" cy="456926"/>
            <a:chOff x="1171292" y="2075110"/>
            <a:chExt cx="651126" cy="456926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2F62BEE-4807-7F9A-F08E-4518FAB68B89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B7BE5B1-6D68-39E7-4F92-3B82CD245F2E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7ED5FA4-E475-0028-1775-5F5F04BEE234}"/>
              </a:ext>
            </a:extLst>
          </p:cNvPr>
          <p:cNvGrpSpPr/>
          <p:nvPr/>
        </p:nvGrpSpPr>
        <p:grpSpPr>
          <a:xfrm>
            <a:off x="3011119" y="5310655"/>
            <a:ext cx="651126" cy="456926"/>
            <a:chOff x="1171292" y="2075110"/>
            <a:chExt cx="651126" cy="456926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66473FF-7188-B794-55AD-05DA654D875F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505101E-5C4D-E572-96C5-27FF208DFDA8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C053057-97F9-BB55-CC36-D276775469C7}"/>
              </a:ext>
            </a:extLst>
          </p:cNvPr>
          <p:cNvGrpSpPr/>
          <p:nvPr/>
        </p:nvGrpSpPr>
        <p:grpSpPr>
          <a:xfrm>
            <a:off x="4419915" y="4550571"/>
            <a:ext cx="651126" cy="456926"/>
            <a:chOff x="1171292" y="2075110"/>
            <a:chExt cx="651126" cy="456926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D8AD41A-0E05-DD6D-90D0-AF34418527FA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52C9DC-5F59-5F0E-DC9C-D4EC05A88231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F138EE9-C347-D4AA-3A46-2BEF0FE02F10}"/>
              </a:ext>
            </a:extLst>
          </p:cNvPr>
          <p:cNvGrpSpPr/>
          <p:nvPr/>
        </p:nvGrpSpPr>
        <p:grpSpPr>
          <a:xfrm>
            <a:off x="4419915" y="5310655"/>
            <a:ext cx="651126" cy="456926"/>
            <a:chOff x="1171292" y="2075110"/>
            <a:chExt cx="651126" cy="45692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8770767-5804-EBD9-4663-2D4D334CCC7F}"/>
                </a:ext>
              </a:extLst>
            </p:cNvPr>
            <p:cNvSpPr/>
            <p:nvPr/>
          </p:nvSpPr>
          <p:spPr>
            <a:xfrm>
              <a:off x="1171292" y="2075110"/>
              <a:ext cx="644709" cy="4569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CEC45D0-A7B3-52DE-CEA9-0A90B8218BDB}"/>
                </a:ext>
              </a:extLst>
            </p:cNvPr>
            <p:cNvSpPr txBox="1"/>
            <p:nvPr/>
          </p:nvSpPr>
          <p:spPr>
            <a:xfrm>
              <a:off x="1236791" y="2118907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D2E60B78-F72E-C93A-17D9-D1F68DB5402A}"/>
              </a:ext>
            </a:extLst>
          </p:cNvPr>
          <p:cNvCxnSpPr>
            <a:cxnSpLocks/>
            <a:stCxn id="55" idx="6"/>
            <a:endCxn id="65" idx="1"/>
          </p:cNvCxnSpPr>
          <p:nvPr/>
        </p:nvCxnSpPr>
        <p:spPr>
          <a:xfrm>
            <a:off x="2252973" y="2498779"/>
            <a:ext cx="865251" cy="586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06BDA27A-0C97-0E7A-175D-0A5BCB2F0042}"/>
              </a:ext>
            </a:extLst>
          </p:cNvPr>
          <p:cNvCxnSpPr>
            <a:cxnSpLocks/>
            <a:stCxn id="65" idx="5"/>
            <a:endCxn id="70" idx="2"/>
          </p:cNvCxnSpPr>
          <p:nvPr/>
        </p:nvCxnSpPr>
        <p:spPr>
          <a:xfrm>
            <a:off x="3574103" y="3408717"/>
            <a:ext cx="852705" cy="610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AABF8618-678D-DDC6-3097-727E85C6410B}"/>
              </a:ext>
            </a:extLst>
          </p:cNvPr>
          <p:cNvCxnSpPr>
            <a:cxnSpLocks/>
          </p:cNvCxnSpPr>
          <p:nvPr/>
        </p:nvCxnSpPr>
        <p:spPr>
          <a:xfrm>
            <a:off x="2252973" y="3260898"/>
            <a:ext cx="865251" cy="586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E32A83DD-2470-CF44-54C1-7F301452C1CC}"/>
              </a:ext>
            </a:extLst>
          </p:cNvPr>
          <p:cNvCxnSpPr>
            <a:cxnSpLocks/>
          </p:cNvCxnSpPr>
          <p:nvPr/>
        </p:nvCxnSpPr>
        <p:spPr>
          <a:xfrm>
            <a:off x="3574103" y="4170836"/>
            <a:ext cx="852705" cy="610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C72A85C5-3F13-70E4-7FEB-1E2F677904AE}"/>
              </a:ext>
            </a:extLst>
          </p:cNvPr>
          <p:cNvCxnSpPr>
            <a:cxnSpLocks/>
          </p:cNvCxnSpPr>
          <p:nvPr/>
        </p:nvCxnSpPr>
        <p:spPr>
          <a:xfrm>
            <a:off x="2240325" y="4044232"/>
            <a:ext cx="865251" cy="586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1CCCBC6-5A2D-0925-A573-B85744BFE4C5}"/>
              </a:ext>
            </a:extLst>
          </p:cNvPr>
          <p:cNvCxnSpPr>
            <a:cxnSpLocks/>
          </p:cNvCxnSpPr>
          <p:nvPr/>
        </p:nvCxnSpPr>
        <p:spPr>
          <a:xfrm>
            <a:off x="3561455" y="4954170"/>
            <a:ext cx="852705" cy="610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FA1550C9-46FF-0F3C-1E86-914CF14D72E3}"/>
              </a:ext>
            </a:extLst>
          </p:cNvPr>
          <p:cNvCxnSpPr>
            <a:cxnSpLocks/>
          </p:cNvCxnSpPr>
          <p:nvPr/>
        </p:nvCxnSpPr>
        <p:spPr>
          <a:xfrm>
            <a:off x="2249973" y="4797351"/>
            <a:ext cx="865251" cy="586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D8F9A42-0EA8-837D-DBA3-15FD91281431}"/>
              </a:ext>
            </a:extLst>
          </p:cNvPr>
          <p:cNvCxnSpPr>
            <a:cxnSpLocks/>
          </p:cNvCxnSpPr>
          <p:nvPr/>
        </p:nvCxnSpPr>
        <p:spPr>
          <a:xfrm>
            <a:off x="1941135" y="272724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AB412A9A-D84C-330B-3B43-9A821D854AC2}"/>
              </a:ext>
            </a:extLst>
          </p:cNvPr>
          <p:cNvCxnSpPr>
            <a:cxnSpLocks/>
          </p:cNvCxnSpPr>
          <p:nvPr/>
        </p:nvCxnSpPr>
        <p:spPr>
          <a:xfrm>
            <a:off x="1941135" y="3487327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790C24AE-2B0E-059D-17D2-6D4AC3642203}"/>
              </a:ext>
            </a:extLst>
          </p:cNvPr>
          <p:cNvCxnSpPr>
            <a:cxnSpLocks/>
          </p:cNvCxnSpPr>
          <p:nvPr/>
        </p:nvCxnSpPr>
        <p:spPr>
          <a:xfrm>
            <a:off x="1941135" y="424741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CA48402B-6A53-8FE3-A28F-B0030D1D71A1}"/>
              </a:ext>
            </a:extLst>
          </p:cNvPr>
          <p:cNvCxnSpPr>
            <a:cxnSpLocks/>
          </p:cNvCxnSpPr>
          <p:nvPr/>
        </p:nvCxnSpPr>
        <p:spPr>
          <a:xfrm>
            <a:off x="1941135" y="5007497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831ADF6-30DB-D752-4A69-97BBF53FE242}"/>
              </a:ext>
            </a:extLst>
          </p:cNvPr>
          <p:cNvCxnSpPr>
            <a:cxnSpLocks/>
          </p:cNvCxnSpPr>
          <p:nvPr/>
        </p:nvCxnSpPr>
        <p:spPr>
          <a:xfrm>
            <a:off x="3346491" y="347563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FCC75B01-2F30-DC9E-FDC9-4D003F966208}"/>
              </a:ext>
            </a:extLst>
          </p:cNvPr>
          <p:cNvCxnSpPr>
            <a:cxnSpLocks/>
          </p:cNvCxnSpPr>
          <p:nvPr/>
        </p:nvCxnSpPr>
        <p:spPr>
          <a:xfrm>
            <a:off x="3346491" y="4235717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42F09640-7CE4-07F1-39E6-BC64CCDF1059}"/>
              </a:ext>
            </a:extLst>
          </p:cNvPr>
          <p:cNvCxnSpPr>
            <a:cxnSpLocks/>
          </p:cNvCxnSpPr>
          <p:nvPr/>
        </p:nvCxnSpPr>
        <p:spPr>
          <a:xfrm>
            <a:off x="3346491" y="499580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D9F1456C-7CEC-2DE7-FC61-F11EC47A9AC5}"/>
              </a:ext>
            </a:extLst>
          </p:cNvPr>
          <p:cNvCxnSpPr>
            <a:cxnSpLocks/>
          </p:cNvCxnSpPr>
          <p:nvPr/>
        </p:nvCxnSpPr>
        <p:spPr>
          <a:xfrm>
            <a:off x="3346491" y="5755887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9C0D36C2-C79C-3A17-BDF4-960DE144089B}"/>
              </a:ext>
            </a:extLst>
          </p:cNvPr>
          <p:cNvCxnSpPr>
            <a:cxnSpLocks/>
          </p:cNvCxnSpPr>
          <p:nvPr/>
        </p:nvCxnSpPr>
        <p:spPr>
          <a:xfrm>
            <a:off x="4752543" y="424741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563042DF-E81F-33F1-EEA9-A07CA8EEE645}"/>
              </a:ext>
            </a:extLst>
          </p:cNvPr>
          <p:cNvCxnSpPr>
            <a:cxnSpLocks/>
          </p:cNvCxnSpPr>
          <p:nvPr/>
        </p:nvCxnSpPr>
        <p:spPr>
          <a:xfrm>
            <a:off x="4752543" y="5007497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921DC085-733B-6259-6A61-95E2095C1049}"/>
              </a:ext>
            </a:extLst>
          </p:cNvPr>
          <p:cNvCxnSpPr>
            <a:cxnSpLocks/>
          </p:cNvCxnSpPr>
          <p:nvPr/>
        </p:nvCxnSpPr>
        <p:spPr>
          <a:xfrm>
            <a:off x="4752543" y="576758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2D2B415-E647-7350-96D6-6978EFEE7A45}"/>
              </a:ext>
            </a:extLst>
          </p:cNvPr>
          <p:cNvCxnSpPr>
            <a:cxnSpLocks/>
          </p:cNvCxnSpPr>
          <p:nvPr/>
        </p:nvCxnSpPr>
        <p:spPr>
          <a:xfrm>
            <a:off x="1930618" y="5767582"/>
            <a:ext cx="0" cy="303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2306966-F0FA-0076-4585-7D853F3FB856}"/>
              </a:ext>
            </a:extLst>
          </p:cNvPr>
          <p:cNvSpPr txBox="1"/>
          <p:nvPr/>
        </p:nvSpPr>
        <p:spPr>
          <a:xfrm>
            <a:off x="767841" y="2314113"/>
            <a:ext cx="4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D80793C-4991-5A24-B029-6377B2A25552}"/>
              </a:ext>
            </a:extLst>
          </p:cNvPr>
          <p:cNvSpPr txBox="1"/>
          <p:nvPr/>
        </p:nvSpPr>
        <p:spPr>
          <a:xfrm>
            <a:off x="767841" y="3074198"/>
            <a:ext cx="4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FC77B13-CD25-85F6-1483-CC7F66EE2702}"/>
              </a:ext>
            </a:extLst>
          </p:cNvPr>
          <p:cNvSpPr txBox="1"/>
          <p:nvPr/>
        </p:nvSpPr>
        <p:spPr>
          <a:xfrm>
            <a:off x="767841" y="3834283"/>
            <a:ext cx="4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A963A56-7FCB-D45B-DA5B-7EE83A059A6F}"/>
              </a:ext>
            </a:extLst>
          </p:cNvPr>
          <p:cNvSpPr txBox="1"/>
          <p:nvPr/>
        </p:nvSpPr>
        <p:spPr>
          <a:xfrm>
            <a:off x="767841" y="4594368"/>
            <a:ext cx="4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37554CE-8598-5BF6-7569-698C37B008C3}"/>
              </a:ext>
            </a:extLst>
          </p:cNvPr>
          <p:cNvSpPr txBox="1"/>
          <p:nvPr/>
        </p:nvSpPr>
        <p:spPr>
          <a:xfrm>
            <a:off x="767841" y="5354452"/>
            <a:ext cx="4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8DD169-45B6-570E-B57D-6F744D7988F0}"/>
              </a:ext>
            </a:extLst>
          </p:cNvPr>
          <p:cNvSpPr txBox="1"/>
          <p:nvPr/>
        </p:nvSpPr>
        <p:spPr>
          <a:xfrm>
            <a:off x="434944" y="6114536"/>
            <a:ext cx="81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时间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225B6F7-74E7-C7D8-9DB8-F33E1B7AEDF6}"/>
              </a:ext>
            </a:extLst>
          </p:cNvPr>
          <p:cNvSpPr txBox="1"/>
          <p:nvPr/>
        </p:nvSpPr>
        <p:spPr>
          <a:xfrm>
            <a:off x="1808246" y="1682425"/>
            <a:ext cx="41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D52604B-53C9-45D1-5472-DDA5286C3940}"/>
              </a:ext>
            </a:extLst>
          </p:cNvPr>
          <p:cNvSpPr txBox="1"/>
          <p:nvPr/>
        </p:nvSpPr>
        <p:spPr>
          <a:xfrm>
            <a:off x="3242287" y="1682425"/>
            <a:ext cx="41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9967866-AF2B-CCA1-7424-A3290BEBEC73}"/>
              </a:ext>
            </a:extLst>
          </p:cNvPr>
          <p:cNvSpPr txBox="1"/>
          <p:nvPr/>
        </p:nvSpPr>
        <p:spPr>
          <a:xfrm>
            <a:off x="4644600" y="1682425"/>
            <a:ext cx="41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2F36FBD-C032-5F65-E012-8FBDF4B493A6}"/>
              </a:ext>
            </a:extLst>
          </p:cNvPr>
          <p:cNvSpPr txBox="1"/>
          <p:nvPr/>
        </p:nvSpPr>
        <p:spPr>
          <a:xfrm>
            <a:off x="5306601" y="1663964"/>
            <a:ext cx="81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A1BB9BD-D039-8D38-2B80-364E413F11A9}"/>
              </a:ext>
            </a:extLst>
          </p:cNvPr>
          <p:cNvSpPr txBox="1"/>
          <p:nvPr/>
        </p:nvSpPr>
        <p:spPr>
          <a:xfrm>
            <a:off x="3311621" y="934274"/>
            <a:ext cx="8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串行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A0A7A47-B8F3-0868-6EF7-51F0D33330AC}"/>
              </a:ext>
            </a:extLst>
          </p:cNvPr>
          <p:cNvSpPr txBox="1"/>
          <p:nvPr/>
        </p:nvSpPr>
        <p:spPr>
          <a:xfrm>
            <a:off x="2957364" y="6400798"/>
            <a:ext cx="8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并发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2401ECE-C4FD-EFD6-A86C-B8F4321F3A67}"/>
              </a:ext>
            </a:extLst>
          </p:cNvPr>
          <p:cNvSpPr txBox="1"/>
          <p:nvPr/>
        </p:nvSpPr>
        <p:spPr>
          <a:xfrm>
            <a:off x="7726166" y="236305"/>
            <a:ext cx="313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优点：程序控制简单</a:t>
            </a:r>
            <a:endParaRPr kumimoji="1" lang="en-US" altLang="zh-CN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605C4F3-F48D-0E70-233F-6DC4EA787DB2}"/>
              </a:ext>
            </a:extLst>
          </p:cNvPr>
          <p:cNvSpPr txBox="1"/>
          <p:nvPr/>
        </p:nvSpPr>
        <p:spPr>
          <a:xfrm>
            <a:off x="7726165" y="674474"/>
            <a:ext cx="378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缺点：资源利用率低，系统效率低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2A2E467-6F8E-C910-5F48-75756D17A1C4}"/>
              </a:ext>
            </a:extLst>
          </p:cNvPr>
          <p:cNvSpPr txBox="1"/>
          <p:nvPr/>
        </p:nvSpPr>
        <p:spPr>
          <a:xfrm>
            <a:off x="7726165" y="3667707"/>
            <a:ext cx="416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优点：提高资源利用率，提高系统效率</a:t>
            </a:r>
          </a:p>
          <a:p>
            <a:endParaRPr kumimoji="1" lang="en-US" altLang="zh-CN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D5BA612-1DF4-60BE-9B2F-BC15AA1A3D39}"/>
              </a:ext>
            </a:extLst>
          </p:cNvPr>
          <p:cNvSpPr txBox="1"/>
          <p:nvPr/>
        </p:nvSpPr>
        <p:spPr>
          <a:xfrm>
            <a:off x="7725689" y="4088834"/>
            <a:ext cx="329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带来的问题：</a:t>
            </a:r>
            <a:endParaRPr kumimoji="1" lang="en-US" altLang="zh-CN" dirty="0"/>
          </a:p>
          <a:p>
            <a:r>
              <a:rPr kumimoji="1" lang="zh-CN" altLang="en-US" dirty="0"/>
              <a:t>并发进程之间共享资源的冲突</a:t>
            </a:r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09C4357-88C5-9C91-5ABD-C32C08E74995}"/>
              </a:ext>
            </a:extLst>
          </p:cNvPr>
          <p:cNvCxnSpPr>
            <a:cxnSpLocks/>
          </p:cNvCxnSpPr>
          <p:nvPr/>
        </p:nvCxnSpPr>
        <p:spPr>
          <a:xfrm>
            <a:off x="8065213" y="1303606"/>
            <a:ext cx="0" cy="2302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97141AF-DF77-21BE-ADA8-5EA921AE6A5C}"/>
              </a:ext>
            </a:extLst>
          </p:cNvPr>
          <p:cNvSpPr txBox="1"/>
          <p:nvPr/>
        </p:nvSpPr>
        <p:spPr>
          <a:xfrm>
            <a:off x="8073722" y="1892274"/>
            <a:ext cx="381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引入多道程序设计方法</a:t>
            </a:r>
            <a:endParaRPr kumimoji="1" lang="en-US" altLang="zh-CN" dirty="0"/>
          </a:p>
          <a:p>
            <a:r>
              <a:rPr kumimoji="1" lang="zh-CN" altLang="en-US" dirty="0"/>
              <a:t>引入多进程并发交替使用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16914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Macintosh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2022-08-17T02:47:36Z</dcterms:created>
  <dcterms:modified xsi:type="dcterms:W3CDTF">2022-08-17T03:21:35Z</dcterms:modified>
</cp:coreProperties>
</file>