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47C6E-9348-32A4-E975-461EDCFAC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AA00AE-3FD1-B48C-D5AD-DC2B185AB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B92A0A-405E-E66D-0CFF-DDE185AC3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69AC-CE64-CD47-8F15-F50528199F98}" type="datetimeFigureOut">
              <a:rPr kumimoji="1" lang="zh-CN" altLang="en-US" smtClean="0"/>
              <a:t>2022/8/15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DDE267-188C-EFAD-CCFD-F0FBC6669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0D33BC-94E6-B0B9-3E26-34B1F34BC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85AD-4136-8445-81C4-9607321B3A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1122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4AF78-3254-204D-4256-FFE3617E8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66E876-ED3C-3D6C-9B1D-EF8C64270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5FAC8D-E819-FF27-9061-9B4467A77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69AC-CE64-CD47-8F15-F50528199F98}" type="datetimeFigureOut">
              <a:rPr kumimoji="1" lang="zh-CN" altLang="en-US" smtClean="0"/>
              <a:t>2022/8/15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8C803D-FA5E-2403-2E02-6A6FB09C6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0A74FE-6519-E9E8-9E8E-1A2BC9021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85AD-4136-8445-81C4-9607321B3A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4348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553504-B96F-773C-A4AD-48645C63CD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840401-32BB-9A2A-1B1E-D493DEEF1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95BAF2-BFD7-2E99-68EC-BE7F3996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69AC-CE64-CD47-8F15-F50528199F98}" type="datetimeFigureOut">
              <a:rPr kumimoji="1" lang="zh-CN" altLang="en-US" smtClean="0"/>
              <a:t>2022/8/15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8AA0A6-816A-526A-1B83-0E353BE4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663563-F39E-CAE9-624D-EABE6C5FE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85AD-4136-8445-81C4-9607321B3A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4061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428B4C-65C9-77AE-0C79-D8DF874C8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FB88AC-CD8B-60F4-6EFD-F4C82489E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A1B6E5-DE3D-A6BD-4E68-78420B8C6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69AC-CE64-CD47-8F15-F50528199F98}" type="datetimeFigureOut">
              <a:rPr kumimoji="1" lang="zh-CN" altLang="en-US" smtClean="0"/>
              <a:t>2022/8/15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5826C8-97BA-7B35-A9FE-05351C57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C0B349-44E7-F237-AF09-32657BED2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85AD-4136-8445-81C4-9607321B3A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304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F7CA9-522F-FDE3-BC6B-A750D6B62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F7214C-5791-B14D-56FC-403FE9B04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7D5475-8591-AEA8-B585-175FCF78A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69AC-CE64-CD47-8F15-F50528199F98}" type="datetimeFigureOut">
              <a:rPr kumimoji="1" lang="zh-CN" altLang="en-US" smtClean="0"/>
              <a:t>2022/8/15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B7189C-A1C9-1544-D2ED-CB46C8596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B0790A-BFF7-87F9-8D94-E62543A8E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85AD-4136-8445-81C4-9607321B3A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0049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CB3A1-18CD-A0A7-98DD-24DB8C08B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0D5445-5C4C-292E-1E09-579EFDA6EA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0FEA68-E516-F4F1-D419-0DB0AC0F6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0FB7B3-2675-69D0-D01B-192BC57B5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69AC-CE64-CD47-8F15-F50528199F98}" type="datetimeFigureOut">
              <a:rPr kumimoji="1" lang="zh-CN" altLang="en-US" smtClean="0"/>
              <a:t>2022/8/15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0C3153-5930-3F4E-703E-B54633CB5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43AA19-18D5-496E-EBDF-BCFB9A308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85AD-4136-8445-81C4-9607321B3A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9910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EA1B2-EB70-6698-1846-247149025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1734B6-8354-67E3-FD6D-4C7A847C8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B70829-0828-9221-0B79-8ADD84BCD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AC75BC-1655-1B9B-8F58-3D41F824EA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7BABBC-B258-B884-E2C4-DF226EE769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FF79D5-453D-4430-1940-73ACDD750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69AC-CE64-CD47-8F15-F50528199F98}" type="datetimeFigureOut">
              <a:rPr kumimoji="1" lang="zh-CN" altLang="en-US" smtClean="0"/>
              <a:t>2022/8/15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C76E167-C2B1-DE84-17ED-B2E56F400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820AD9E-9E09-D7C8-B6F9-6E991C50A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85AD-4136-8445-81C4-9607321B3A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2707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8B531-8672-96B1-06EA-4DEF98F79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D79A7BA-3B42-419B-5F38-F4E9E7271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69AC-CE64-CD47-8F15-F50528199F98}" type="datetimeFigureOut">
              <a:rPr kumimoji="1" lang="zh-CN" altLang="en-US" smtClean="0"/>
              <a:t>2022/8/15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51E681-6324-F965-017B-94906E04B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28016F-ABF5-7C79-188D-22FD7103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85AD-4136-8445-81C4-9607321B3A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566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3DD3B1-9B0C-8E02-F3DB-911C45032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69AC-CE64-CD47-8F15-F50528199F98}" type="datetimeFigureOut">
              <a:rPr kumimoji="1" lang="zh-CN" altLang="en-US" smtClean="0"/>
              <a:t>2022/8/15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B85A6D-BB11-3CB9-57DE-D9CCFA3F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913D44-4890-5A15-B935-473AF88F5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85AD-4136-8445-81C4-9607321B3A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337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8FFEA6-5800-1C18-5A35-E7855118C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62B7B6-9A8D-38FC-9456-698A782A1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69763F-D4DA-A9FE-DC72-EEAAEB1EA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9CF547-A9C3-DDF2-0571-F02245A98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69AC-CE64-CD47-8F15-F50528199F98}" type="datetimeFigureOut">
              <a:rPr kumimoji="1" lang="zh-CN" altLang="en-US" smtClean="0"/>
              <a:t>2022/8/15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7E5D31-0D42-332C-2439-3A8FC3CBB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2D3989-2F39-9DD0-DCE9-0535B65EF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85AD-4136-8445-81C4-9607321B3A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0855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15F96-B496-5C0F-C1E7-D76EB49D1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DC7C6A-A087-A060-EB3E-9B79CE89C6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A5BEF6-F679-BC65-5282-E80F3AFCC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F8A7BA-9B23-2F03-BD0F-A055641FC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69AC-CE64-CD47-8F15-F50528199F98}" type="datetimeFigureOut">
              <a:rPr kumimoji="1" lang="zh-CN" altLang="en-US" smtClean="0"/>
              <a:t>2022/8/15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1479D1-24CC-70BD-C24C-3A01296A6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2C3354-9D76-9AAE-00D8-49C52CF4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85AD-4136-8445-81C4-9607321B3A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3943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8D1675-4F12-5BDF-A164-35F7F5CC0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8399A9-C90D-2164-B1E7-C8F277877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E34E05-CF55-E878-5E79-86FD76C9EC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A69AC-CE64-CD47-8F15-F50528199F98}" type="datetimeFigureOut">
              <a:rPr kumimoji="1" lang="zh-CN" altLang="en-US" smtClean="0"/>
              <a:t>2022/8/15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8B7AB3-ABF7-4797-BB28-7F68A21E75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25DEA8-7A1F-CD1D-C09B-96AF8658C5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285AD-4136-8445-81C4-9607321B3A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7431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B7E70871-B9A9-1042-1284-91777B69A7EE}"/>
              </a:ext>
            </a:extLst>
          </p:cNvPr>
          <p:cNvCxnSpPr>
            <a:cxnSpLocks/>
          </p:cNvCxnSpPr>
          <p:nvPr/>
        </p:nvCxnSpPr>
        <p:spPr>
          <a:xfrm>
            <a:off x="1485378" y="1815174"/>
            <a:ext cx="73049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037FCC84-254A-E6C1-5E67-3FD953ABAE23}"/>
              </a:ext>
            </a:extLst>
          </p:cNvPr>
          <p:cNvCxnSpPr>
            <a:cxnSpLocks/>
          </p:cNvCxnSpPr>
          <p:nvPr/>
        </p:nvCxnSpPr>
        <p:spPr>
          <a:xfrm>
            <a:off x="1485378" y="1560585"/>
            <a:ext cx="0" cy="5091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6194BF1D-E1CA-EC89-7C07-E4B896CE439A}"/>
              </a:ext>
            </a:extLst>
          </p:cNvPr>
          <p:cNvCxnSpPr>
            <a:cxnSpLocks/>
          </p:cNvCxnSpPr>
          <p:nvPr/>
        </p:nvCxnSpPr>
        <p:spPr>
          <a:xfrm>
            <a:off x="8790304" y="1560585"/>
            <a:ext cx="0" cy="5091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CD74E7E4-2D9C-822C-9314-4E20D6B6C3B2}"/>
              </a:ext>
            </a:extLst>
          </p:cNvPr>
          <p:cNvCxnSpPr>
            <a:cxnSpLocks/>
          </p:cNvCxnSpPr>
          <p:nvPr/>
        </p:nvCxnSpPr>
        <p:spPr>
          <a:xfrm>
            <a:off x="6133966" y="1560585"/>
            <a:ext cx="0" cy="2545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423000AF-5E50-AD68-8348-F000B432538F}"/>
              </a:ext>
            </a:extLst>
          </p:cNvPr>
          <p:cNvCxnSpPr>
            <a:cxnSpLocks/>
          </p:cNvCxnSpPr>
          <p:nvPr/>
        </p:nvCxnSpPr>
        <p:spPr>
          <a:xfrm>
            <a:off x="4141714" y="1560585"/>
            <a:ext cx="0" cy="2545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D5213971-4746-11B2-8D83-B4F032995CC1}"/>
              </a:ext>
            </a:extLst>
          </p:cNvPr>
          <p:cNvCxnSpPr>
            <a:cxnSpLocks/>
          </p:cNvCxnSpPr>
          <p:nvPr/>
        </p:nvCxnSpPr>
        <p:spPr>
          <a:xfrm>
            <a:off x="6798050" y="1560585"/>
            <a:ext cx="0" cy="2545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F38CA562-4D99-231F-0FA2-AB970771B35A}"/>
              </a:ext>
            </a:extLst>
          </p:cNvPr>
          <p:cNvCxnSpPr>
            <a:cxnSpLocks/>
          </p:cNvCxnSpPr>
          <p:nvPr/>
        </p:nvCxnSpPr>
        <p:spPr>
          <a:xfrm>
            <a:off x="4805798" y="1560585"/>
            <a:ext cx="0" cy="2545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274FE2E6-2A14-E60D-9553-FBA12CDB02BB}"/>
              </a:ext>
            </a:extLst>
          </p:cNvPr>
          <p:cNvCxnSpPr>
            <a:cxnSpLocks/>
          </p:cNvCxnSpPr>
          <p:nvPr/>
        </p:nvCxnSpPr>
        <p:spPr>
          <a:xfrm>
            <a:off x="3477630" y="1560585"/>
            <a:ext cx="0" cy="2545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EA52E33B-F2AA-04A9-EB98-F4906050BC1A}"/>
              </a:ext>
            </a:extLst>
          </p:cNvPr>
          <p:cNvCxnSpPr>
            <a:cxnSpLocks/>
          </p:cNvCxnSpPr>
          <p:nvPr/>
        </p:nvCxnSpPr>
        <p:spPr>
          <a:xfrm>
            <a:off x="2149462" y="1560585"/>
            <a:ext cx="0" cy="2545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87C34F7B-77FF-BA89-69F4-919C5825B06D}"/>
              </a:ext>
            </a:extLst>
          </p:cNvPr>
          <p:cNvCxnSpPr>
            <a:cxnSpLocks/>
          </p:cNvCxnSpPr>
          <p:nvPr/>
        </p:nvCxnSpPr>
        <p:spPr>
          <a:xfrm>
            <a:off x="5469882" y="1560585"/>
            <a:ext cx="0" cy="2545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B4192464-0F17-7810-825D-18B74834D125}"/>
              </a:ext>
            </a:extLst>
          </p:cNvPr>
          <p:cNvCxnSpPr>
            <a:cxnSpLocks/>
          </p:cNvCxnSpPr>
          <p:nvPr/>
        </p:nvCxnSpPr>
        <p:spPr>
          <a:xfrm>
            <a:off x="7462134" y="1560585"/>
            <a:ext cx="0" cy="2545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连接符 70">
            <a:extLst>
              <a:ext uri="{FF2B5EF4-FFF2-40B4-BE49-F238E27FC236}">
                <a16:creationId xmlns:a16="http://schemas.microsoft.com/office/drawing/2014/main" id="{0D0C96AB-89F0-B301-C9FE-FB342FBAEDEC}"/>
              </a:ext>
            </a:extLst>
          </p:cNvPr>
          <p:cNvCxnSpPr>
            <a:cxnSpLocks/>
          </p:cNvCxnSpPr>
          <p:nvPr/>
        </p:nvCxnSpPr>
        <p:spPr>
          <a:xfrm>
            <a:off x="8126218" y="1560585"/>
            <a:ext cx="0" cy="2545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B3C3B2F1-0BA4-24EC-7ACC-FE31268B1594}"/>
              </a:ext>
            </a:extLst>
          </p:cNvPr>
          <p:cNvCxnSpPr>
            <a:cxnSpLocks/>
          </p:cNvCxnSpPr>
          <p:nvPr/>
        </p:nvCxnSpPr>
        <p:spPr>
          <a:xfrm>
            <a:off x="2813546" y="1560585"/>
            <a:ext cx="0" cy="2545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191718E0-622F-166B-8F2D-899A0DB1E811}"/>
              </a:ext>
            </a:extLst>
          </p:cNvPr>
          <p:cNvSpPr txBox="1"/>
          <p:nvPr/>
        </p:nvSpPr>
        <p:spPr>
          <a:xfrm>
            <a:off x="1971514" y="1261177"/>
            <a:ext cx="535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E588AE95-3C33-CD82-B9EC-7B5839E68A2D}"/>
              </a:ext>
            </a:extLst>
          </p:cNvPr>
          <p:cNvSpPr txBox="1"/>
          <p:nvPr/>
        </p:nvSpPr>
        <p:spPr>
          <a:xfrm>
            <a:off x="2626320" y="1261177"/>
            <a:ext cx="535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C1276C7F-84C1-5273-F7F8-C5767186737E}"/>
              </a:ext>
            </a:extLst>
          </p:cNvPr>
          <p:cNvSpPr txBox="1"/>
          <p:nvPr/>
        </p:nvSpPr>
        <p:spPr>
          <a:xfrm>
            <a:off x="3281126" y="1261177"/>
            <a:ext cx="535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39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DEB722EE-6725-D1C7-6262-6AE97FF0722E}"/>
              </a:ext>
            </a:extLst>
          </p:cNvPr>
          <p:cNvSpPr txBox="1"/>
          <p:nvPr/>
        </p:nvSpPr>
        <p:spPr>
          <a:xfrm>
            <a:off x="3966754" y="1261177"/>
            <a:ext cx="535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4C6F576C-2429-D45D-D96A-364DEBE3F0B6}"/>
              </a:ext>
            </a:extLst>
          </p:cNvPr>
          <p:cNvSpPr txBox="1"/>
          <p:nvPr/>
        </p:nvSpPr>
        <p:spPr>
          <a:xfrm>
            <a:off x="4621560" y="1267054"/>
            <a:ext cx="535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58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0F148D65-D1E1-DE86-FB6E-8747685084AC}"/>
              </a:ext>
            </a:extLst>
          </p:cNvPr>
          <p:cNvSpPr txBox="1"/>
          <p:nvPr/>
        </p:nvSpPr>
        <p:spPr>
          <a:xfrm>
            <a:off x="5276366" y="1261177"/>
            <a:ext cx="535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D9F46C21-AA36-F8FC-D098-D457D441724F}"/>
              </a:ext>
            </a:extLst>
          </p:cNvPr>
          <p:cNvSpPr txBox="1"/>
          <p:nvPr/>
        </p:nvSpPr>
        <p:spPr>
          <a:xfrm>
            <a:off x="5900350" y="1261177"/>
            <a:ext cx="535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6BCB1D10-6E7A-9300-ED4F-C66B655668F8}"/>
              </a:ext>
            </a:extLst>
          </p:cNvPr>
          <p:cNvSpPr txBox="1"/>
          <p:nvPr/>
        </p:nvSpPr>
        <p:spPr>
          <a:xfrm>
            <a:off x="6544882" y="1261177"/>
            <a:ext cx="535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9F5B3A2D-F5ED-DF00-BB7A-0C58291920EE}"/>
              </a:ext>
            </a:extLst>
          </p:cNvPr>
          <p:cNvSpPr txBox="1"/>
          <p:nvPr/>
        </p:nvSpPr>
        <p:spPr>
          <a:xfrm>
            <a:off x="7209962" y="1261177"/>
            <a:ext cx="535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160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79495E4F-8C91-C309-EBDC-8FFBB187A62A}"/>
              </a:ext>
            </a:extLst>
          </p:cNvPr>
          <p:cNvSpPr txBox="1"/>
          <p:nvPr/>
        </p:nvSpPr>
        <p:spPr>
          <a:xfrm>
            <a:off x="7895590" y="1261177"/>
            <a:ext cx="535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184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72970DDA-D0F9-4B2F-4748-02FD95A1B558}"/>
              </a:ext>
            </a:extLst>
          </p:cNvPr>
          <p:cNvSpPr txBox="1"/>
          <p:nvPr/>
        </p:nvSpPr>
        <p:spPr>
          <a:xfrm>
            <a:off x="1347530" y="1261177"/>
            <a:ext cx="535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FAC60D2C-5067-3639-EDAE-23B122EF1332}"/>
              </a:ext>
            </a:extLst>
          </p:cNvPr>
          <p:cNvSpPr txBox="1"/>
          <p:nvPr/>
        </p:nvSpPr>
        <p:spPr>
          <a:xfrm>
            <a:off x="8550399" y="1261177"/>
            <a:ext cx="535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9416D9E-1070-7F48-AAFC-4EFAAF337C56}"/>
              </a:ext>
            </a:extLst>
          </p:cNvPr>
          <p:cNvSpPr txBox="1"/>
          <p:nvPr/>
        </p:nvSpPr>
        <p:spPr>
          <a:xfrm>
            <a:off x="1347530" y="370406"/>
            <a:ext cx="603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55, 58, 39, 18, 90, 160, 150, 38, 184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3CE8759-9B14-6CFE-080A-B6C7F8661C0F}"/>
              </a:ext>
            </a:extLst>
          </p:cNvPr>
          <p:cNvCxnSpPr>
            <a:cxnSpLocks/>
          </p:cNvCxnSpPr>
          <p:nvPr/>
        </p:nvCxnSpPr>
        <p:spPr>
          <a:xfrm>
            <a:off x="6133966" y="739739"/>
            <a:ext cx="0" cy="5214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B77998AA-E9C5-6A88-7914-9899C6F7C368}"/>
                  </a:ext>
                </a:extLst>
              </p:cNvPr>
              <p:cNvSpPr txBox="1"/>
              <p:nvPr/>
            </p:nvSpPr>
            <p:spPr>
              <a:xfrm>
                <a:off x="1347530" y="2896642"/>
                <a:ext cx="8050499" cy="881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CN" altLang="en-US" dirty="0"/>
                  <a:t>磁头共移动了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200−100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200+90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390</m:t>
                    </m:r>
                  </m:oMath>
                </a14:m>
                <a:r>
                  <a:rPr kumimoji="1" lang="zh-CN" altLang="en-US" dirty="0"/>
                  <a:t>  个磁道</a:t>
                </a:r>
                <a:endParaRPr kumimoji="1"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 dirty="0"/>
                  <a:t>平均寻道长度为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3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90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÷9=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43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.3</m:t>
                    </m:r>
                  </m:oMath>
                </a14:m>
                <a:r>
                  <a:rPr kumimoji="1" lang="en-US" altLang="zh-CN" b="0" dirty="0"/>
                  <a:t> </a:t>
                </a:r>
              </a:p>
            </p:txBody>
          </p:sp>
        </mc:Choice>
        <mc:Fallback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B77998AA-E9C5-6A88-7914-9899C6F7C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530" y="2896642"/>
                <a:ext cx="8050499" cy="881075"/>
              </a:xfrm>
              <a:prstGeom prst="rect">
                <a:avLst/>
              </a:prstGeom>
              <a:blipFill>
                <a:blip r:embed="rId2"/>
                <a:stretch>
                  <a:fillRect l="-630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直线箭头连接符 115">
            <a:extLst>
              <a:ext uri="{FF2B5EF4-FFF2-40B4-BE49-F238E27FC236}">
                <a16:creationId xmlns:a16="http://schemas.microsoft.com/office/drawing/2014/main" id="{00E3419D-AFF2-78B5-A4F3-7CB1837F5330}"/>
              </a:ext>
            </a:extLst>
          </p:cNvPr>
          <p:cNvCxnSpPr>
            <a:cxnSpLocks/>
          </p:cNvCxnSpPr>
          <p:nvPr/>
        </p:nvCxnSpPr>
        <p:spPr>
          <a:xfrm>
            <a:off x="6171932" y="2151955"/>
            <a:ext cx="6261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线箭头连接符 117">
            <a:extLst>
              <a:ext uri="{FF2B5EF4-FFF2-40B4-BE49-F238E27FC236}">
                <a16:creationId xmlns:a16="http://schemas.microsoft.com/office/drawing/2014/main" id="{ABBE93BE-294B-91E7-AA30-048CF755FB81}"/>
              </a:ext>
            </a:extLst>
          </p:cNvPr>
          <p:cNvCxnSpPr>
            <a:cxnSpLocks/>
          </p:cNvCxnSpPr>
          <p:nvPr/>
        </p:nvCxnSpPr>
        <p:spPr>
          <a:xfrm>
            <a:off x="6836016" y="2151955"/>
            <a:ext cx="6261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4E9236B0-B962-1356-EE76-19072B2608A1}"/>
              </a:ext>
            </a:extLst>
          </p:cNvPr>
          <p:cNvCxnSpPr>
            <a:cxnSpLocks/>
          </p:cNvCxnSpPr>
          <p:nvPr/>
        </p:nvCxnSpPr>
        <p:spPr>
          <a:xfrm>
            <a:off x="7500100" y="2151955"/>
            <a:ext cx="6261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6F5CE5FE-BAF2-C02A-B2FC-6F4E42CD0639}"/>
              </a:ext>
            </a:extLst>
          </p:cNvPr>
          <p:cNvCxnSpPr>
            <a:cxnSpLocks/>
          </p:cNvCxnSpPr>
          <p:nvPr/>
        </p:nvCxnSpPr>
        <p:spPr>
          <a:xfrm>
            <a:off x="8164186" y="2151955"/>
            <a:ext cx="6261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B4348AFF-4718-4D37-DBBC-71E1E6ABA767}"/>
              </a:ext>
            </a:extLst>
          </p:cNvPr>
          <p:cNvCxnSpPr>
            <a:cxnSpLocks/>
          </p:cNvCxnSpPr>
          <p:nvPr/>
        </p:nvCxnSpPr>
        <p:spPr>
          <a:xfrm flipH="1">
            <a:off x="1514069" y="2376274"/>
            <a:ext cx="730394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E5A38B6E-B6F8-F81A-1B7C-ECF8751DB92C}"/>
              </a:ext>
            </a:extLst>
          </p:cNvPr>
          <p:cNvCxnSpPr>
            <a:cxnSpLocks/>
          </p:cNvCxnSpPr>
          <p:nvPr/>
        </p:nvCxnSpPr>
        <p:spPr>
          <a:xfrm>
            <a:off x="1514069" y="2622853"/>
            <a:ext cx="6261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7238EDB1-44A5-1670-1185-D9E74CB32D9C}"/>
              </a:ext>
            </a:extLst>
          </p:cNvPr>
          <p:cNvCxnSpPr>
            <a:cxnSpLocks/>
          </p:cNvCxnSpPr>
          <p:nvPr/>
        </p:nvCxnSpPr>
        <p:spPr>
          <a:xfrm>
            <a:off x="4852981" y="2622853"/>
            <a:ext cx="6261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C611BABE-EDDA-5B4D-3FCA-FBEAF6A90959}"/>
              </a:ext>
            </a:extLst>
          </p:cNvPr>
          <p:cNvCxnSpPr>
            <a:cxnSpLocks/>
          </p:cNvCxnSpPr>
          <p:nvPr/>
        </p:nvCxnSpPr>
        <p:spPr>
          <a:xfrm>
            <a:off x="2181851" y="2622853"/>
            <a:ext cx="6261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85BDBF10-2E15-4AA3-387C-6C347461F7E9}"/>
              </a:ext>
            </a:extLst>
          </p:cNvPr>
          <p:cNvCxnSpPr>
            <a:cxnSpLocks/>
          </p:cNvCxnSpPr>
          <p:nvPr/>
        </p:nvCxnSpPr>
        <p:spPr>
          <a:xfrm>
            <a:off x="2849633" y="2622853"/>
            <a:ext cx="6261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8AC0CF0B-B698-E7DB-4FF6-BDB2D0228F21}"/>
              </a:ext>
            </a:extLst>
          </p:cNvPr>
          <p:cNvCxnSpPr>
            <a:cxnSpLocks/>
          </p:cNvCxnSpPr>
          <p:nvPr/>
        </p:nvCxnSpPr>
        <p:spPr>
          <a:xfrm>
            <a:off x="3517415" y="2622853"/>
            <a:ext cx="6261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1C836DCE-CC89-4428-E349-E32AC1BA2B12}"/>
              </a:ext>
            </a:extLst>
          </p:cNvPr>
          <p:cNvCxnSpPr>
            <a:cxnSpLocks/>
          </p:cNvCxnSpPr>
          <p:nvPr/>
        </p:nvCxnSpPr>
        <p:spPr>
          <a:xfrm>
            <a:off x="4185197" y="2622853"/>
            <a:ext cx="6261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46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47</Words>
  <Application>Microsoft Macintosh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10</cp:revision>
  <dcterms:created xsi:type="dcterms:W3CDTF">2022-08-15T05:38:39Z</dcterms:created>
  <dcterms:modified xsi:type="dcterms:W3CDTF">2022-08-15T08:33:47Z</dcterms:modified>
</cp:coreProperties>
</file>