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7" d="100"/>
          <a:sy n="117" d="100"/>
        </p:scale>
        <p:origin x="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7C6E-9348-32A4-E975-461EDCFA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AA00AE-3FD1-B48C-D5AD-DC2B185AB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92A0A-405E-E66D-0CFF-DDE185AC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DE267-188C-EFAD-CCFD-F0FBC666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D33BC-94E6-B0B9-3E26-34B1F34B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12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AF78-3254-204D-4256-FFE3617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6E876-ED3C-3D6C-9B1D-EF8C6427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FAC8D-E819-FF27-9061-9B4467A7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C803D-FA5E-2403-2E02-6A6FB09C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A74FE-6519-E9E8-9E8E-1A2BC90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3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53504-B96F-773C-A4AD-48645C63C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40401-32BB-9A2A-1B1E-D493DEEF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5BAF2-BFD7-2E99-68EC-BE7F3996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A0A6-816A-526A-1B83-0E353BE4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63563-F39E-CAE9-624D-EABE6C5F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6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8B4C-65C9-77AE-0C79-D8DF874C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B88AC-CD8B-60F4-6EFD-F4C82489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1B6E5-DE3D-A6BD-4E68-78420B8C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826C8-97BA-7B35-A9FE-05351C5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0B349-44E7-F237-AF09-32657BED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04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7CA9-522F-FDE3-BC6B-A750D6B6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214C-5791-B14D-56FC-403FE9B0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D5475-8591-AEA8-B585-175FCF7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7189C-A1C9-1544-D2ED-CB46C859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790A-BFF7-87F9-8D94-E62543A8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0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B3A1-18CD-A0A7-98DD-24DB8C08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D5445-5C4C-292E-1E09-579EFDA6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FEA68-E516-F4F1-D419-0DB0AC0F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FB7B3-2675-69D0-D01B-192BC57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C3153-5930-3F4E-703E-B54633CB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3AA19-18D5-496E-EBDF-BCFB9A30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91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EA1B2-EB70-6698-1846-24714902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734B6-8354-67E3-FD6D-4C7A847C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70829-0828-9221-0B79-8ADD84BC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C75BC-1655-1B9B-8F58-3D41F824E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ABBC-B258-B884-E2C4-DF226EE76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F79D5-453D-4430-1940-73ACDD75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6E167-C2B1-DE84-17ED-B2E56F40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0AD9E-9E09-D7C8-B6F9-6E991C50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7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8B531-8672-96B1-06EA-4DEF98F7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9A7BA-3B42-419B-5F38-F4E9E727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1E681-6324-F965-017B-94906E04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28016F-ABF5-7C79-188D-22FD7103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6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DD3B1-9B0C-8E02-F3DB-911C450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5A6D-BB11-3CB9-57DE-D9CCFA3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13D44-4890-5A15-B935-473AF88F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3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FEA6-5800-1C18-5A35-E7855118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2B7B6-9A8D-38FC-9456-698A782A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9763F-D4DA-A9FE-DC72-EEAAEB1E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CF547-A9C3-DDF2-0571-F02245A9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E5D31-0D42-332C-2439-3A8FC3CB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D3989-2F39-9DD0-DCE9-0535B65E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85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5F96-B496-5C0F-C1E7-D76EB49D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DC7C6A-A087-A060-EB3E-9B79CE89C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5BEF6-F679-BC65-5282-E80F3AFCC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8A7BA-9B23-2F03-BD0F-A055641F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479D1-24CC-70BD-C24C-3A01296A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C3354-9D76-9AAE-00D8-49C52CF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9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8D1675-4F12-5BDF-A164-35F7F5CC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399A9-C90D-2164-B1E7-C8F27787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34E05-CF55-E878-5E79-86FD76C9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B7AB3-ABF7-4797-BB28-7F68A21E7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5DEA8-7A1F-CD1D-C09B-96AF8658C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4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1F3094E-5A58-EF5E-5BC3-424166828C61}"/>
              </a:ext>
            </a:extLst>
          </p:cNvPr>
          <p:cNvCxnSpPr>
            <a:cxnSpLocks/>
          </p:cNvCxnSpPr>
          <p:nvPr/>
        </p:nvCxnSpPr>
        <p:spPr>
          <a:xfrm>
            <a:off x="1485378" y="1815174"/>
            <a:ext cx="7304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328E723-383B-53C3-1446-7F664DBC0712}"/>
              </a:ext>
            </a:extLst>
          </p:cNvPr>
          <p:cNvCxnSpPr>
            <a:cxnSpLocks/>
          </p:cNvCxnSpPr>
          <p:nvPr/>
        </p:nvCxnSpPr>
        <p:spPr>
          <a:xfrm>
            <a:off x="1485378" y="1560585"/>
            <a:ext cx="0" cy="509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87BEE3A-6D04-2AAE-EB94-D4954A690685}"/>
              </a:ext>
            </a:extLst>
          </p:cNvPr>
          <p:cNvCxnSpPr>
            <a:cxnSpLocks/>
          </p:cNvCxnSpPr>
          <p:nvPr/>
        </p:nvCxnSpPr>
        <p:spPr>
          <a:xfrm>
            <a:off x="8790304" y="1560585"/>
            <a:ext cx="0" cy="509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BE067CF-A1C6-9893-2D1E-03C615522FED}"/>
              </a:ext>
            </a:extLst>
          </p:cNvPr>
          <p:cNvCxnSpPr>
            <a:cxnSpLocks/>
          </p:cNvCxnSpPr>
          <p:nvPr/>
        </p:nvCxnSpPr>
        <p:spPr>
          <a:xfrm>
            <a:off x="6133966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096ACC3-C605-3129-7C89-B1A417AF12BA}"/>
              </a:ext>
            </a:extLst>
          </p:cNvPr>
          <p:cNvCxnSpPr>
            <a:cxnSpLocks/>
          </p:cNvCxnSpPr>
          <p:nvPr/>
        </p:nvCxnSpPr>
        <p:spPr>
          <a:xfrm>
            <a:off x="4141714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4C38270-3B1F-B3EE-4F1B-BB25AACB7D6D}"/>
              </a:ext>
            </a:extLst>
          </p:cNvPr>
          <p:cNvCxnSpPr>
            <a:cxnSpLocks/>
          </p:cNvCxnSpPr>
          <p:nvPr/>
        </p:nvCxnSpPr>
        <p:spPr>
          <a:xfrm>
            <a:off x="6798050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6B9477E0-DDDC-E103-3238-EEDFDCBCCB4B}"/>
              </a:ext>
            </a:extLst>
          </p:cNvPr>
          <p:cNvCxnSpPr>
            <a:cxnSpLocks/>
          </p:cNvCxnSpPr>
          <p:nvPr/>
        </p:nvCxnSpPr>
        <p:spPr>
          <a:xfrm>
            <a:off x="4805798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15B4ED3-F0AB-F980-C42C-6D4B7A903669}"/>
              </a:ext>
            </a:extLst>
          </p:cNvPr>
          <p:cNvCxnSpPr>
            <a:cxnSpLocks/>
          </p:cNvCxnSpPr>
          <p:nvPr/>
        </p:nvCxnSpPr>
        <p:spPr>
          <a:xfrm>
            <a:off x="3477630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5AAC8F0F-8F37-BAD6-1DCF-280F1CAEC5D1}"/>
              </a:ext>
            </a:extLst>
          </p:cNvPr>
          <p:cNvCxnSpPr>
            <a:cxnSpLocks/>
          </p:cNvCxnSpPr>
          <p:nvPr/>
        </p:nvCxnSpPr>
        <p:spPr>
          <a:xfrm>
            <a:off x="2149462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4D96994F-CB98-F807-7C69-6DFF9F8CCAE5}"/>
              </a:ext>
            </a:extLst>
          </p:cNvPr>
          <p:cNvCxnSpPr>
            <a:cxnSpLocks/>
          </p:cNvCxnSpPr>
          <p:nvPr/>
        </p:nvCxnSpPr>
        <p:spPr>
          <a:xfrm>
            <a:off x="5469882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2813A25-9AAC-DE14-2F96-683CF0D97434}"/>
              </a:ext>
            </a:extLst>
          </p:cNvPr>
          <p:cNvCxnSpPr>
            <a:cxnSpLocks/>
          </p:cNvCxnSpPr>
          <p:nvPr/>
        </p:nvCxnSpPr>
        <p:spPr>
          <a:xfrm>
            <a:off x="7462134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7FBFFEE1-F7D0-8B36-3A3C-37D4D6904866}"/>
              </a:ext>
            </a:extLst>
          </p:cNvPr>
          <p:cNvCxnSpPr>
            <a:cxnSpLocks/>
          </p:cNvCxnSpPr>
          <p:nvPr/>
        </p:nvCxnSpPr>
        <p:spPr>
          <a:xfrm>
            <a:off x="8126218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D1CF68D-BFBE-3105-83B3-1133D26861C4}"/>
              </a:ext>
            </a:extLst>
          </p:cNvPr>
          <p:cNvCxnSpPr>
            <a:cxnSpLocks/>
          </p:cNvCxnSpPr>
          <p:nvPr/>
        </p:nvCxnSpPr>
        <p:spPr>
          <a:xfrm>
            <a:off x="2813546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BA147C1-6785-A19E-E75B-20730483C557}"/>
              </a:ext>
            </a:extLst>
          </p:cNvPr>
          <p:cNvSpPr txBox="1"/>
          <p:nvPr/>
        </p:nvSpPr>
        <p:spPr>
          <a:xfrm>
            <a:off x="1971514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154D48-BB43-9B69-6212-952E573D3A7E}"/>
              </a:ext>
            </a:extLst>
          </p:cNvPr>
          <p:cNvSpPr txBox="1"/>
          <p:nvPr/>
        </p:nvSpPr>
        <p:spPr>
          <a:xfrm>
            <a:off x="262632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D25482-8C34-5C76-8955-F7DBBB972C40}"/>
              </a:ext>
            </a:extLst>
          </p:cNvPr>
          <p:cNvSpPr txBox="1"/>
          <p:nvPr/>
        </p:nvSpPr>
        <p:spPr>
          <a:xfrm>
            <a:off x="3281126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F41884-F143-7925-042F-8E07F9784956}"/>
              </a:ext>
            </a:extLst>
          </p:cNvPr>
          <p:cNvSpPr txBox="1"/>
          <p:nvPr/>
        </p:nvSpPr>
        <p:spPr>
          <a:xfrm>
            <a:off x="3966754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2AAA9EF-3231-E7FA-B6B3-2AE162172AD9}"/>
              </a:ext>
            </a:extLst>
          </p:cNvPr>
          <p:cNvSpPr txBox="1"/>
          <p:nvPr/>
        </p:nvSpPr>
        <p:spPr>
          <a:xfrm>
            <a:off x="4621560" y="1267054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A3FCE1-52BF-9079-17C1-177CDC33B345}"/>
              </a:ext>
            </a:extLst>
          </p:cNvPr>
          <p:cNvSpPr txBox="1"/>
          <p:nvPr/>
        </p:nvSpPr>
        <p:spPr>
          <a:xfrm>
            <a:off x="5276366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03DA1E-1D58-D970-FA80-BB4342A6D0CE}"/>
              </a:ext>
            </a:extLst>
          </p:cNvPr>
          <p:cNvSpPr txBox="1"/>
          <p:nvPr/>
        </p:nvSpPr>
        <p:spPr>
          <a:xfrm>
            <a:off x="590035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BDD731-5C8E-49EE-4C72-02EDEC377CD6}"/>
              </a:ext>
            </a:extLst>
          </p:cNvPr>
          <p:cNvSpPr txBox="1"/>
          <p:nvPr/>
        </p:nvSpPr>
        <p:spPr>
          <a:xfrm>
            <a:off x="6544882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E5B20D-499C-F2AA-A138-9CBA3D9D7BA7}"/>
              </a:ext>
            </a:extLst>
          </p:cNvPr>
          <p:cNvSpPr txBox="1"/>
          <p:nvPr/>
        </p:nvSpPr>
        <p:spPr>
          <a:xfrm>
            <a:off x="7209962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CD7FD5-3306-968C-16D7-C06FA1AF45BB}"/>
              </a:ext>
            </a:extLst>
          </p:cNvPr>
          <p:cNvSpPr txBox="1"/>
          <p:nvPr/>
        </p:nvSpPr>
        <p:spPr>
          <a:xfrm>
            <a:off x="789559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4952D7A-ACD5-3AC3-7F2E-4406451467F9}"/>
              </a:ext>
            </a:extLst>
          </p:cNvPr>
          <p:cNvSpPr txBox="1"/>
          <p:nvPr/>
        </p:nvSpPr>
        <p:spPr>
          <a:xfrm>
            <a:off x="134753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4A55A68-BD18-BF0B-3237-3B004653D585}"/>
              </a:ext>
            </a:extLst>
          </p:cNvPr>
          <p:cNvSpPr txBox="1"/>
          <p:nvPr/>
        </p:nvSpPr>
        <p:spPr>
          <a:xfrm>
            <a:off x="8550399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1607638-467E-CD22-56F5-EF8DD07DCA4A}"/>
              </a:ext>
            </a:extLst>
          </p:cNvPr>
          <p:cNvSpPr txBox="1"/>
          <p:nvPr/>
        </p:nvSpPr>
        <p:spPr>
          <a:xfrm>
            <a:off x="1347530" y="370406"/>
            <a:ext cx="603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55, 58, 39, 18, 90, 160, 150, 38, 184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7C25FDE2-7EB5-A168-4B70-7210138D7EB1}"/>
              </a:ext>
            </a:extLst>
          </p:cNvPr>
          <p:cNvCxnSpPr>
            <a:cxnSpLocks/>
          </p:cNvCxnSpPr>
          <p:nvPr/>
        </p:nvCxnSpPr>
        <p:spPr>
          <a:xfrm>
            <a:off x="6133966" y="739739"/>
            <a:ext cx="0" cy="52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2953EC38-F80F-A843-35B3-DA7B432669CD}"/>
              </a:ext>
            </a:extLst>
          </p:cNvPr>
          <p:cNvCxnSpPr/>
          <p:nvPr/>
        </p:nvCxnSpPr>
        <p:spPr>
          <a:xfrm flipH="1">
            <a:off x="4141714" y="2066095"/>
            <a:ext cx="19922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E3D1F831-24C1-7C60-D57E-FACC373FA04D}"/>
              </a:ext>
            </a:extLst>
          </p:cNvPr>
          <p:cNvCxnSpPr/>
          <p:nvPr/>
        </p:nvCxnSpPr>
        <p:spPr>
          <a:xfrm>
            <a:off x="4141714" y="2290219"/>
            <a:ext cx="6640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5C41851F-A15A-B1A9-CDD6-07F8ED81FCFD}"/>
              </a:ext>
            </a:extLst>
          </p:cNvPr>
          <p:cNvCxnSpPr/>
          <p:nvPr/>
        </p:nvCxnSpPr>
        <p:spPr>
          <a:xfrm flipH="1">
            <a:off x="3477630" y="2514343"/>
            <a:ext cx="13281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5EF23C98-EAFE-CC06-6A27-F9A777790442}"/>
              </a:ext>
            </a:extLst>
          </p:cNvPr>
          <p:cNvCxnSpPr/>
          <p:nvPr/>
        </p:nvCxnSpPr>
        <p:spPr>
          <a:xfrm flipH="1">
            <a:off x="2149462" y="2738467"/>
            <a:ext cx="13281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3A86BE2-E165-BB4B-2994-AF243BDA6547}"/>
              </a:ext>
            </a:extLst>
          </p:cNvPr>
          <p:cNvCxnSpPr/>
          <p:nvPr/>
        </p:nvCxnSpPr>
        <p:spPr>
          <a:xfrm>
            <a:off x="2149462" y="2962591"/>
            <a:ext cx="33204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632906E-AF7A-414C-B02C-6B8DD64F694B}"/>
              </a:ext>
            </a:extLst>
          </p:cNvPr>
          <p:cNvCxnSpPr/>
          <p:nvPr/>
        </p:nvCxnSpPr>
        <p:spPr>
          <a:xfrm>
            <a:off x="5469882" y="3186715"/>
            <a:ext cx="19922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03E236E8-DEBF-434F-6B26-C404D9C2837B}"/>
              </a:ext>
            </a:extLst>
          </p:cNvPr>
          <p:cNvCxnSpPr/>
          <p:nvPr/>
        </p:nvCxnSpPr>
        <p:spPr>
          <a:xfrm flipH="1">
            <a:off x="6812495" y="3410839"/>
            <a:ext cx="665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1D9364C8-C571-963C-4618-A544E546D551}"/>
              </a:ext>
            </a:extLst>
          </p:cNvPr>
          <p:cNvCxnSpPr/>
          <p:nvPr/>
        </p:nvCxnSpPr>
        <p:spPr>
          <a:xfrm flipH="1">
            <a:off x="2813546" y="3634963"/>
            <a:ext cx="39989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8E595E95-3FB8-1A1D-B729-0D98FD714B59}"/>
              </a:ext>
            </a:extLst>
          </p:cNvPr>
          <p:cNvCxnSpPr/>
          <p:nvPr/>
        </p:nvCxnSpPr>
        <p:spPr>
          <a:xfrm>
            <a:off x="2813546" y="3859087"/>
            <a:ext cx="53126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CABAB950-03FB-8426-FA3E-32B4B76F7C76}"/>
                  </a:ext>
                </a:extLst>
              </p:cNvPr>
              <p:cNvSpPr txBox="1"/>
              <p:nvPr/>
            </p:nvSpPr>
            <p:spPr>
              <a:xfrm>
                <a:off x="1485377" y="4307335"/>
                <a:ext cx="8050499" cy="88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磁头共移动了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45+3+19+21+72+70+10+112+146=498</m:t>
                    </m:r>
                  </m:oMath>
                </a14:m>
                <a:r>
                  <a:rPr kumimoji="1" lang="zh-CN" altLang="en-US" dirty="0"/>
                  <a:t>  个磁道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平均寻道长度为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498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÷9=55.3</m:t>
                    </m:r>
                  </m:oMath>
                </a14:m>
                <a:r>
                  <a:rPr kumimoji="1" lang="en-US" altLang="zh-CN" b="0" dirty="0"/>
                  <a:t> </a:t>
                </a: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CABAB950-03FB-8426-FA3E-32B4B76F7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77" y="4307335"/>
                <a:ext cx="8050499" cy="881075"/>
              </a:xfrm>
              <a:prstGeom prst="rect">
                <a:avLst/>
              </a:prstGeom>
              <a:blipFill>
                <a:blip r:embed="rId2"/>
                <a:stretch>
                  <a:fillRect l="-789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4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7</cp:revision>
  <dcterms:created xsi:type="dcterms:W3CDTF">2022-08-15T05:38:39Z</dcterms:created>
  <dcterms:modified xsi:type="dcterms:W3CDTF">2022-08-15T07:17:27Z</dcterms:modified>
</cp:coreProperties>
</file>