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6DFE-9080-7E15-529A-C935362A3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DB579A-6255-A244-9D23-0C7866E96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B9E70-CD6D-30C3-5244-8E857E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EBAF7-4E42-2419-856A-7DCCDE22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4C9C0-8D46-8E57-1529-6C0957F4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7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1A70B-2AA7-716D-807F-F5C2B3B7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EED0E-25E9-55FB-E667-F9E6FAB9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AE64B-3857-C67D-4E2A-584F9922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7222B-6EA3-CDBB-0A27-E60C0CD2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DE20B-035B-989D-9B06-64CEFE31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3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14E7D7-1A0D-4CFA-BC5F-5E5366343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0205FD-F171-BF1A-FD42-C7C150B79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A55AB-90A8-0410-80C3-A08D12B1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B9AC0-C3E2-7038-685B-2AC7F0CB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EF27C-E3AD-1CE6-0951-69AC3E1B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14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6AB9B-BD73-8B14-E8FC-B4A9A61B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24246-0EEC-2D48-38E6-6DB9BA9F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67243-38D5-A2C2-925B-7BC667A5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78F3E-CA9E-D3A8-9397-79DD6DA7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653DF-F515-5EAC-B95B-EA09DED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78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EB4F9-D453-7CE0-BC14-3A672F15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1E16F-50F3-8313-F5FD-3895F75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F30A4-9C5C-C79D-DF7C-F95D873C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AE60D-B22E-E8FB-EBB9-DA9A8C81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D709-C525-C7DD-556A-BA78991F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1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347AF-C293-39F2-39C3-F8261325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F7F9B-0A8D-94F2-223C-84C4D1BF6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EDA59C-402C-FD91-3CA5-5D10955FC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D46E5-9723-2F97-90C7-99EB2BA9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B7699-50C4-869C-E6F0-9C574E4A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55D77-46C7-AF78-92B6-4F8871C5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63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1912F-7CDD-AB2A-B740-23DF0EA5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0F62F-3AF9-45AF-3880-433D277A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469A2-4F38-CA01-4DD4-A07EE2258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689506-0DC4-9A5B-24B7-A910F7047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17293A-4A42-76C6-7F71-5190F778B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6D08BF-5301-10D6-0056-E45C128E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F70D2-4C57-AEFE-7EA3-A4433605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82BB84-C1AF-7DBB-CA5F-EABE437B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73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4C69E-EA71-AB46-653C-2ECE7D24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335706-FA17-2EAE-9575-CE1B2FF4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8A69B0-A5A8-8F67-CAAD-4139567D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E36FF-17C3-0840-C719-EB553F2C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17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C7DC5-C67C-06D6-D365-C2BF6EF8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AEBE13-7EA9-899A-578E-981C333A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6A6C8-8AFD-B106-7DB9-6868BFA4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7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03F10-D599-ADE3-82D6-16C18954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3A282-8E05-8178-EE7C-B24BAEAD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C9E2E-5A5E-CDE9-1F2A-AD7B1A94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237F1-62F0-365F-6027-E167201B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C45D5-762C-CC3F-0570-4CD52667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A828B-B6D9-ED22-BF37-FA09A318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2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58A16-657A-5B1B-EF98-4BBFF9C0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A85022-EA22-AFD3-7DD4-E615F8BAE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10728D-6567-D169-9D6D-96032956F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AD248-2B6C-69FE-D3B9-649D1612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CA573-463A-7244-3862-066E947B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465528-A460-1420-941E-F984E3D1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31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1C0A70-6441-8C84-9DEE-6C7278E2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5FAB3-E0CE-7289-6304-34B0CD87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856EE-D6AA-1516-F350-4A7AD085F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E0EF-5C6B-3741-A258-D7233A2FB6C0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B6D9A-AA3A-CB8C-BA46-5996E6713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2B90D-1877-6D69-9643-AAAEA531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8D93-BFF8-254B-8F92-E1F14D913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93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744987-BD05-7698-ECE1-3B736B480564}"/>
              </a:ext>
            </a:extLst>
          </p:cNvPr>
          <p:cNvSpPr txBox="1"/>
          <p:nvPr/>
        </p:nvSpPr>
        <p:spPr>
          <a:xfrm>
            <a:off x="1891219" y="4737485"/>
            <a:ext cx="1645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场景文本描述示例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115904-BDB0-EAB8-7BCC-E627A7F0D98F}"/>
              </a:ext>
            </a:extLst>
          </p:cNvPr>
          <p:cNvSpPr txBox="1"/>
          <p:nvPr/>
        </p:nvSpPr>
        <p:spPr>
          <a:xfrm>
            <a:off x="758758" y="1723775"/>
            <a:ext cx="3910521" cy="30137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1.  </a:t>
            </a:r>
            <a:r>
              <a: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系统生成专家名单，并按照相关性排序</a:t>
            </a:r>
            <a:endParaRPr kumimoji="1" lang="en-US" altLang="zh-CN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2.  </a:t>
            </a:r>
            <a:r>
              <a: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系统提供了各个专家的信息</a:t>
            </a:r>
          </a:p>
          <a:p>
            <a:pPr>
              <a:lnSpc>
                <a:spcPts val="23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3.  </a:t>
            </a:r>
            <a:r>
              <a: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用户查询专家名单</a:t>
            </a:r>
            <a:endParaRPr kumimoji="1" lang="en-US" altLang="zh-CN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    3(a)  </a:t>
            </a:r>
            <a:r>
              <a: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用户查询专家的特征信息</a:t>
            </a:r>
          </a:p>
          <a:p>
            <a:pPr>
              <a:lnSpc>
                <a:spcPts val="23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    3(b)  </a:t>
            </a:r>
            <a:r>
              <a: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用户查询专家的相关因素</a:t>
            </a:r>
          </a:p>
          <a:p>
            <a:pPr>
              <a:lnSpc>
                <a:spcPts val="23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    3(c)  </a:t>
            </a:r>
            <a:r>
              <a: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用户查询相关因素的详细解释</a:t>
            </a:r>
          </a:p>
          <a:p>
            <a:pPr>
              <a:lnSpc>
                <a:spcPts val="23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    3(d)  </a:t>
            </a:r>
            <a:r>
              <a: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用户查询专家的在线状态</a:t>
            </a:r>
          </a:p>
          <a:p>
            <a:pPr>
              <a:lnSpc>
                <a:spcPts val="23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    3(e)  </a:t>
            </a:r>
            <a:r>
              <a: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用户选择一个专家</a:t>
            </a:r>
          </a:p>
          <a:p>
            <a:pPr>
              <a:lnSpc>
                <a:spcPts val="23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4.  </a:t>
            </a:r>
            <a:r>
              <a: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用户请求与选中的专家互动</a:t>
            </a:r>
            <a:endParaRPr kumimoji="1" lang="en-US" altLang="zh-CN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lnSpc>
                <a:spcPts val="2300"/>
              </a:lnSpc>
            </a:pPr>
            <a:r>
              <a:rPr kumimoji="1"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5.  </a:t>
            </a:r>
            <a:r>
              <a:rPr kumimoji="1"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系统向选中的专家发送一个请求</a:t>
            </a:r>
            <a:endParaRPr kumimoji="1" lang="zh-CN" altLang="en-US" sz="1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FD9A2A-6D7E-83D2-48E4-AEC67361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62" y="155642"/>
            <a:ext cx="6295481" cy="61499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CB8455F-ED23-A11F-E7E3-3CB3B9F2631E}"/>
              </a:ext>
            </a:extLst>
          </p:cNvPr>
          <p:cNvSpPr txBox="1"/>
          <p:nvPr/>
        </p:nvSpPr>
        <p:spPr>
          <a:xfrm>
            <a:off x="7516239" y="6305618"/>
            <a:ext cx="150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故事板原型示例</a:t>
            </a:r>
          </a:p>
        </p:txBody>
      </p:sp>
    </p:spTree>
    <p:extLst>
      <p:ext uri="{BB962C8B-B14F-4D97-AF65-F5344CB8AC3E}">
        <p14:creationId xmlns:p14="http://schemas.microsoft.com/office/powerpoint/2010/main" val="135628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110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6</cp:revision>
  <dcterms:created xsi:type="dcterms:W3CDTF">2023-01-31T15:02:44Z</dcterms:created>
  <dcterms:modified xsi:type="dcterms:W3CDTF">2023-01-31T15:17:52Z</dcterms:modified>
</cp:coreProperties>
</file>