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5DB6B-E208-EA2C-5BAD-3E0F33846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0CF4D-FD18-8D2F-999C-79C3C16F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9A220-62A0-1E05-9057-37BD27A1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EFDD7-AC74-D21C-F7E9-F87BF764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D259-C395-8327-866C-AE0552FB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7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EE92-8500-D48E-24D2-09FF137B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36C0A-7F9D-6BD6-E9A9-C6B88780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F551-8438-2631-07D0-4E55796C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B3AF1-28FF-9F07-E02D-57B2A363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854F8-6572-B1C1-B427-1B29478D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2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8C5DB-8A2B-6372-184A-BE4E499F9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978E2-1391-9BD9-4205-F7125E15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E725C-E22B-3DA2-F624-F56DA65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ACF76-8D98-CC1A-8CE0-A1D55E4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C4A63-D56F-1FCF-64F7-6FFBDE2E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2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C5FE-3A2A-ED95-CCC2-3EAD1620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F76E-D6B9-48F6-2561-E8E8CDCF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97819-CD69-8EE8-5423-7F1D23A7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C10E5-21F5-4C49-6060-90E24A6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C6544-B4EF-EE5E-5AD7-1B9FECF3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2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0387A-A42D-2D9E-6447-AF933777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D43C8-8948-BF53-72F7-6998A268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01867-5D8E-E6D1-72B6-F329F7DD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B3BB1-EA6D-F2E2-8BAD-ACCCF94C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329A0-7B69-9675-BB9E-004551B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0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646C2-451F-D818-56A9-3AFA004A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88905-03E2-16D8-49B2-976BF85DD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188E6-2679-7BC6-1B4E-7393609D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EFE87-2458-EF68-5E9E-6292DB0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D2242-7332-2392-CD21-76F20366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E788F-BBF5-5F28-1BB3-01AF0D81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12D2B-7472-4D3B-E2F5-B78013F4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BBEEA-E7BE-C9F7-4CD6-F39D7926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B4B25-3154-89BC-3F4D-A544A102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BFE7C-7907-64C5-6897-B404CAD1B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5B3B8-36CB-0593-72B4-53B3E160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4958BD-2ACB-5714-EC89-93B7FA23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77084B-CAE3-9749-5F4B-F792844C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4CD4E8-5928-5D13-98C0-8F6EAE2B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1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87A6-6215-DF89-1606-DAE6312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2334F-0DF7-496B-03BB-D3ED1CF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56365-5137-0210-BC64-D7FE71EA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F61A0-5F15-E8E5-CC22-D8AE961D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D7ACD-5B38-1D6C-9795-45A83C8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43969-F9AD-16C6-D441-95A15571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8540B-5E10-D844-75B7-7B3B13B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7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EE89-0933-FE86-369C-A8F3D2AA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AC97-C9F5-3796-B80C-0D4FC96F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066D6-5A00-86A3-4232-40081424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A0A0F-ADB5-D2A4-4973-9759679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22319-9BA6-9057-4A29-B70CF49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52EC1-ACB6-E10C-415A-9EC90B7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DC7D9-E75B-AE14-22B5-4901FA0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DAC9A-5A08-3807-9AC6-ACD2DA134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3B59A-0775-2DF4-7E75-83077111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899B2-712D-482B-9205-AFB8520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363FA-471D-6D53-384F-B453F6FF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4EEB1-7DC9-08B0-A391-018C48DC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16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E27B4-95C9-DB83-F289-D8329191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BE974-9797-377F-0E35-ABC42DD5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3B91F-B4F0-0EF1-750E-4337C51F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4586-173F-8042-B99B-565C6C87BECA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2F874-DAE7-F9EE-835B-54A8D87B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D533-C046-8F7D-AAF2-0B8F34666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C48D-980A-3744-A2F8-A04C10F2C9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8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E350E5-83FF-677C-1561-97ABE125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8" y="863600"/>
            <a:ext cx="3644900" cy="5130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90EC79-ED12-C668-C864-78872D265565}"/>
              </a:ext>
            </a:extLst>
          </p:cNvPr>
          <p:cNvSpPr txBox="1"/>
          <p:nvPr/>
        </p:nvSpPr>
        <p:spPr>
          <a:xfrm>
            <a:off x="5758774" y="972765"/>
            <a:ext cx="523348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ts val="2400"/>
              </a:lnSpc>
            </a:pP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操作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: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01600"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输入物品项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enterItem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ItemID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, quantity)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引用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: 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销售处理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前置条件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: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有一个销售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正在进行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有一个物品项列表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sli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存在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和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sli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建立了关联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quantity  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介于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  [Minimum…Maximum]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ItemID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可以和某个物品描述实例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spi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建立联系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后置条件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: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创建了一个商品实例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spi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spi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和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sli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建立了关联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spi.quantity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被置为参数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  quantity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>
              <a:lnSpc>
                <a:spcPts val="2400"/>
              </a:lnSpc>
            </a:pP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    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spi.itemID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zh-CN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被置为参数</a:t>
            </a:r>
            <a:r>
              <a:rPr kumimoji="1" lang="en-US" altLang="zh-CN" sz="1600" kern="1200" dirty="0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  </a:t>
            </a:r>
            <a:r>
              <a:rPr kumimoji="1" lang="en-US" altLang="zh-CN" sz="1600" kern="1200" dirty="0" err="1">
                <a:solidFill>
                  <a:srgbClr val="000000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  <a:cs typeface="+mn-cs"/>
              </a:rPr>
              <a:t>itemID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20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2023-02-02T15:10:57Z</dcterms:created>
  <dcterms:modified xsi:type="dcterms:W3CDTF">2023-02-02T15:31:22Z</dcterms:modified>
</cp:coreProperties>
</file>