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B5A49-C8E5-F090-7FB8-D3FB20E83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ED7AD4-55C2-FFA7-CF69-DFC9CE152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373DD-CD1A-76CB-299F-32AE174F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8F2B-0120-F64E-9E0B-DC62DAAB5D5C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58D43-D4FB-1715-E368-C00BB075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8FF6E-3C37-6C2B-0953-20A4CBA1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4FE5-3D6A-5D4B-874D-0476B5E76F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28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5AB0D-C0A5-0A49-33AD-30F1DE6F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CA032-3950-B446-99DA-F67641CAF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111BD-EE1A-8FA5-613B-F54AA7CC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8F2B-0120-F64E-9E0B-DC62DAAB5D5C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4E88E-CE9B-137F-40F4-23953B1D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E741D-097C-B372-8BF4-AAD5F3FC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4FE5-3D6A-5D4B-874D-0476B5E76F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4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3959D7-5DF9-16CD-786B-5AAE82630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92EFC-4FBE-AC45-0E75-0C02100E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9DB6C-660E-62D4-4503-49083F9A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8F2B-0120-F64E-9E0B-DC62DAAB5D5C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3E95A-916B-1EF0-9720-6C3F8B87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B20B4-A103-DB31-F9EA-24912EAC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4FE5-3D6A-5D4B-874D-0476B5E76F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01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124C2-B1C5-71BC-21AA-34CE82C9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B3AF6-6BC6-26B8-0B96-97C20DDF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D3BA7-4110-D7B3-651F-5BF77EF7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8F2B-0120-F64E-9E0B-DC62DAAB5D5C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81A27-8A28-1637-22B4-8FBAFCCC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9D535-49FE-8EB4-84FA-55670BFC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4FE5-3D6A-5D4B-874D-0476B5E76F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91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8A6AE-A1C2-DD52-7A97-598284F8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99AF8D-9F17-5D56-67D9-E41766AF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9A5B2-B073-29FB-4062-DA656350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8F2B-0120-F64E-9E0B-DC62DAAB5D5C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48C52-2657-4F76-6BF0-C3D4D34B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DC480-AAD2-1612-5BD7-745D7530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4FE5-3D6A-5D4B-874D-0476B5E76F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0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DD9DE-65D8-5EAE-349B-F8327E9F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977E3-BEDE-C414-473E-2EA9B6464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24A4C8-2F14-67FF-4072-D020E9B40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64DF6-FA40-DA9D-656E-620A6B4F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8F2B-0120-F64E-9E0B-DC62DAAB5D5C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60F07-7A26-B8FA-5DB8-6E48B4B7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C3BEC-29B5-5273-B8ED-CA26D4EE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4FE5-3D6A-5D4B-874D-0476B5E76F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91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589A-3A94-2AEA-6CC1-D244D2AC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84FF5-E17A-5726-7D8C-2A74C55A0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E0F513-5E3A-AF5C-8F30-25780D90C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9C1F07-F054-ED1D-0C58-66DD9C2D2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1F10C7-C6BE-050D-336F-5D362723F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97EBC4-E83E-0A83-AC1B-42A88542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8F2B-0120-F64E-9E0B-DC62DAAB5D5C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57AB15-4A2F-AD2B-477B-56F4106C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112EEF-B58F-DEC6-FC94-20340BC8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4FE5-3D6A-5D4B-874D-0476B5E76F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74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4A078-A479-78FB-BDCB-4B139A28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71EE4B-BF2F-D05D-8D4E-58ECAC1D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8F2B-0120-F64E-9E0B-DC62DAAB5D5C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2F0800-1F72-C1F3-5117-5ECF09F7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56CC55-1747-A9D7-69E4-2D0A2170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4FE5-3D6A-5D4B-874D-0476B5E76F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97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62F79D-0B41-B639-640F-C3DE47DC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8F2B-0120-F64E-9E0B-DC62DAAB5D5C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899D17-E1D6-4AC1-C861-FFE743FC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F1D5D-A937-D6BD-7A2F-112D1518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4FE5-3D6A-5D4B-874D-0476B5E76F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93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0A5AD-0016-DC9D-DAFF-CBC24873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62FBD-2843-85DF-D9FE-7751D5E0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D0EBA-2DF2-7972-F57F-B69736059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FC9757-F62E-76D2-87B9-D17EB597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8F2B-0120-F64E-9E0B-DC62DAAB5D5C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F14EC6-03F9-FD9B-2FF5-9E32A31F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B5657-5AE9-8840-7B09-1212F6F2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4FE5-3D6A-5D4B-874D-0476B5E76F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65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F476A-BD88-5073-3541-5F031E5E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F2BEE7-C6FF-1B3A-32AF-A1C338A87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CA4E9-A7D9-65F2-9457-121273BFE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9B2BE-6CAE-79C5-0DB4-AD7461A0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8F2B-0120-F64E-9E0B-DC62DAAB5D5C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F4EB2-6B97-2DF0-AF61-B7C44139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D5639-19E1-DD21-0E72-C6BBC5C7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4FE5-3D6A-5D4B-874D-0476B5E76F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3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DAA818-1684-5058-AD3A-B032B991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E64BB-A874-FB89-225F-E562C1D23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A7A94-1A58-F295-72D4-84D130ABB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88F2B-0120-F64E-9E0B-DC62DAAB5D5C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354A1-D592-F07A-B6CD-25123A526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39B06-E053-2D8F-B957-BC4B07596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E4FE5-3D6A-5D4B-874D-0476B5E76F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75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0DC044-A8A8-477D-A06E-B4121D36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408" y="53618"/>
            <a:ext cx="4593082" cy="67507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491A8D-529C-2723-791A-6A6F700A5791}"/>
              </a:ext>
            </a:extLst>
          </p:cNvPr>
          <p:cNvSpPr txBox="1"/>
          <p:nvPr/>
        </p:nvSpPr>
        <p:spPr>
          <a:xfrm>
            <a:off x="1835278" y="1203175"/>
            <a:ext cx="3659225" cy="31675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在上图的系统顺序图中添加下列场景：</a:t>
            </a:r>
            <a:endParaRPr kumimoji="1"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在销售开始时输入</a:t>
            </a:r>
            <a:r>
              <a:rPr kumimoji="1" lang="e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VIP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会员的编号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分支点在开始一个销售处理之后，为可选场景。</a:t>
            </a:r>
            <a:endParaRPr kumimoji="1"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删除一个已输入商品，分支点在输入物品项及其返回消息之间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为选择场景。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取消销售，分支点在开始一个销售处理之后到结账之前，为中断场景。</a:t>
            </a:r>
          </a:p>
        </p:txBody>
      </p:sp>
    </p:spTree>
    <p:extLst>
      <p:ext uri="{BB962C8B-B14F-4D97-AF65-F5344CB8AC3E}">
        <p14:creationId xmlns:p14="http://schemas.microsoft.com/office/powerpoint/2010/main" val="374761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2023-02-02T08:32:41Z</dcterms:created>
  <dcterms:modified xsi:type="dcterms:W3CDTF">2023-02-02T08:37:25Z</dcterms:modified>
</cp:coreProperties>
</file>