
<file path=[Content_Types].xml><?xml version="1.0" encoding="utf-8"?>
<Types xmlns="http://schemas.openxmlformats.org/package/2006/content-types">
  <Default Extension="vsd" ContentType="application/vnd.visio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9667-1AA7-4F35-853E-4C9750F49688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D17C-CD0B-432E-8D67-C6D3EBA56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F20CF-A7EC-4431-A93C-3A0803156F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A1D3-4BC5-4A4B-A4A0-5C5DDD09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FE47B-2A66-4BD1-9703-594BC06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4153-6ABF-4399-85F5-22F690C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9E1AD-1446-4F27-97BF-59F69DED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846E7-FEC8-4B95-A38A-7F357159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D7E9-2697-4C1D-B683-6E732252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EBB91-AD0E-4E98-B6FE-AA61F5B30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B0D8C-DDE2-42F0-8433-6A4CB2A4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D9EB-3053-47CB-80F0-83F32E0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E3906-9630-44D1-90F5-8CDEB2F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6B083-FEDC-45FB-971E-91AF8C3D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9AC59-EB21-48E8-BB6D-15B4A5C9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0B6C6-216C-42CF-A66B-81DB937B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46218-AE52-4910-8E7D-34A429A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4067-E79A-4C58-9DFE-45B6E9F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8F91-9B4D-489F-A302-AFD96FD3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17078-218A-4140-A5F7-35B9FC42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1616-0E74-440A-9B21-2A57AEED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373F8-65C3-4FD7-9518-F282144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9099E-E91A-4CFB-88D6-9090B58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770D-C4E6-4A60-805E-C58403C1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C70A4-654E-4E39-AFB0-DA384005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D7780-888D-4465-9660-BD74700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A9962-83C8-48E4-A404-F0520ED8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A4F88-4DC9-451F-96BA-9AFD4F8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A5CD-F2C4-435D-82F8-59A0DA2D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8C59-CA1D-4B02-B88A-D50C748C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3D205-780B-4037-8FFE-47CF37D6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96F58-422E-484C-8CE5-FF42DA0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62F40-9D59-49A7-A171-984DDC8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3E883-ED19-48A2-B486-3D4DCC0D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2856-9B0F-4A5A-893E-F761663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7F5BC-404E-493D-992A-719DE30E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96410-256B-4DC6-8270-8ADF5C81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483CF-F228-4B21-B1D2-60FCD1E6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B35D9-C370-4B71-AE4F-EA172636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8EC06-7D98-4156-94E1-714E862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98F82-A4B0-43A0-85D6-61C9E51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1BD15-B79A-400F-AB73-B5F388A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4B95-1DB5-417B-BCF8-284C54F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FDC423-E95D-4BB5-B728-9CE81DA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B4CFE-4A1F-481C-9200-8A7A583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203C5-A6A3-484B-B4D8-6ED8674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15E49-F4B9-468C-9B99-D74C53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32587-DA4E-42B8-85DF-0A81298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B41DE-9E2C-4E8D-A043-2963C494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86082-5BED-41A1-8B4C-4D8A5A3E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72F87-4704-46A1-BAD7-3CB4CAFB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1648D-E479-43FF-9AAA-43C5F5BA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8728F-DEA4-4D79-93AB-FFFE6B9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93DD-EBCC-406E-9499-55DE6F50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5F944-AB8B-4EF0-8728-1D95C391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26EE-1ABD-45E5-8F06-2EC805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18D4B-EF59-4C86-BF9F-E4901B82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3AFAB-444C-4B60-A3FE-82B49C7A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D8929-DA52-4C67-BDB8-72E7297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59482-385B-4C8C-A57E-302C8AA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ECFB-A64B-4410-86EE-F3069108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FF0669-B67C-4335-86D4-9D9671F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C0E7F-899D-4EAA-8D97-2D805F12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BBBF-875D-4EBE-8870-4DDB617F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DBF0-B2A1-4968-AD90-31068596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4D711-A183-44FC-96E6-17F4D75AB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1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Visio_2003-2010_Drawing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BB72E6-393B-4FF9-BB1D-21AD27847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53944"/>
              </p:ext>
            </p:extLst>
          </p:nvPr>
        </p:nvGraphicFramePr>
        <p:xfrm>
          <a:off x="2851150" y="2000250"/>
          <a:ext cx="732155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7673400" imgH="2989800" progId="Visio.Drawing.11">
                  <p:embed/>
                </p:oleObj>
              </mc:Choice>
              <mc:Fallback>
                <p:oleObj name="Visio" r:id="rId4" imgW="7673400" imgH="2989800" progId="Visio.Drawing.11">
                  <p:embed/>
                  <p:pic>
                    <p:nvPicPr>
                      <p:cNvPr id="134149" name="Object 4">
                        <a:extLst>
                          <a:ext uri="{FF2B5EF4-FFF2-40B4-BE49-F238E27FC236}">
                            <a16:creationId xmlns:a16="http://schemas.microsoft.com/office/drawing/2014/main" id="{E3A123F8-690B-3C4A-8589-2299AC4DA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000250"/>
                        <a:ext cx="7321550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3</cp:revision>
  <dcterms:created xsi:type="dcterms:W3CDTF">2023-02-03T02:27:21Z</dcterms:created>
  <dcterms:modified xsi:type="dcterms:W3CDTF">2023-02-03T02:35:36Z</dcterms:modified>
</cp:coreProperties>
</file>