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>
        <p:scale>
          <a:sx n="142" d="100"/>
          <a:sy n="142" d="100"/>
        </p:scale>
        <p:origin x="-2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CBD4A-8D6B-E822-F5C8-783AC4DE6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025763-5971-7CE4-078C-2EDF0732F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405BC-D771-875B-A14E-0C155836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6B6D-CB6F-564A-90B7-0389D3B5332F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845A3-1260-C1A7-0C45-97B9D5F9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9AB55F-D45C-B371-855C-0E8A35A1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DA6D-E9FE-6842-B686-322C9CCC99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718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CB743-84D1-33FD-2C2F-A749FB4F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12FDC1-B999-8283-DFAC-91E4E0BD6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D801B-B6F6-BC38-3162-5BB533CD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6B6D-CB6F-564A-90B7-0389D3B5332F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D4715-8443-E543-5637-3225FA33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7C4BF-3CAE-A905-FD49-351A8D06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DA6D-E9FE-6842-B686-322C9CCC99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017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829692-15C1-683A-723B-1472C9933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90004B-0393-CE81-F668-F372BB2E5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64796-2CC0-8173-B345-558307A4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6B6D-CB6F-564A-90B7-0389D3B5332F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067F6-BAC5-0CB3-A914-BC502D0A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C37E3-B159-0138-6257-1E3CA41D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DA6D-E9FE-6842-B686-322C9CCC99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617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1BF0F-BE4F-DA1E-71A1-EE2DF5E4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7CB57-1337-30CC-19BD-0F5C3C7C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F575E-7D09-C5E1-2C9E-192FC726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6B6D-CB6F-564A-90B7-0389D3B5332F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F2755-2247-FDEC-4276-ABE4528E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F3417-54ED-913B-9E96-B58E2DE6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DA6D-E9FE-6842-B686-322C9CCC99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11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B6123-5FBA-28D4-22AF-33020B74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0AFF86-9BFB-56F4-E869-833995083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12402-0F6A-51C1-C80F-63993356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6B6D-CB6F-564A-90B7-0389D3B5332F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E543E-CE2B-0E2E-D728-7F80BBE6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3594D-5C39-2A40-C6E6-EB68351D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DA6D-E9FE-6842-B686-322C9CCC99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09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24534-06CC-B1DB-2EB5-5EB2D8AA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822D7-79DB-FE33-B9A5-350CA3C2B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9D8B0D-512E-8740-CD4E-9A602EB12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47A2A9-CE02-F09D-9E9B-10C215AB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6B6D-CB6F-564A-90B7-0389D3B5332F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A79F59-2706-C4F1-BD1C-BD6BE358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87924-189C-06B0-6FB0-A229C67C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DA6D-E9FE-6842-B686-322C9CCC99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44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16ADD-71BA-F80F-1F9E-458D8411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FB54A3-75E3-1B4C-6155-EAB079542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29AE8D-39F5-748C-F594-8EE9D3276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D02F37-2D77-9492-BEA2-4735783A9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E872A6-09C0-82B8-E6A8-5D6AADC11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7E4DD1-D288-F1A1-ABC0-1FBFAA20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6B6D-CB6F-564A-90B7-0389D3B5332F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A47E15-34DD-22D8-B7A3-6B6E4C64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4936C0-A3EF-50F1-87EE-A7D8D149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DA6D-E9FE-6842-B686-322C9CCC99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641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43532-4AAA-7095-0917-A23347C9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E9DA1A-F84C-185B-2F0F-6D426565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6B6D-CB6F-564A-90B7-0389D3B5332F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263C3D-D3C3-920C-8CA8-95FE6B34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553427-99FB-4BC6-4883-51BE281F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DA6D-E9FE-6842-B686-322C9CCC99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971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60183C-BEB1-1102-6E8D-722DFEDA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6B6D-CB6F-564A-90B7-0389D3B5332F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D703FB-8FF3-93A3-D0DD-374A690D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FDEA1B-7D1E-0237-D6D9-EFCFA18E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DA6D-E9FE-6842-B686-322C9CCC99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645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C6094-53C6-6D62-F2B1-FEDB7E98B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750158-4628-21CA-104F-DB5FF3E20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D6A040-0F34-21E1-9B03-1AA1D1008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0B88B-72AE-A8F6-C6A4-D25D9488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6B6D-CB6F-564A-90B7-0389D3B5332F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9FDB9F-C97C-DB42-4C24-05B774A6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A84F4E-2E65-2D2B-4707-0AA33F20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DA6D-E9FE-6842-B686-322C9CCC99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29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36487-6B18-3F09-F9E1-BC0D0CEC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AC3D0A-C24A-A765-DC6B-5AF44565D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D492E4-4D7A-2548-3C48-76D884072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AE16B7-995C-08F9-2255-A5C5743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6B6D-CB6F-564A-90B7-0389D3B5332F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96E4BD-D3A8-1D94-FD4F-1B303F49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2C297F-27B5-EB5B-8ABB-E802581D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DA6D-E9FE-6842-B686-322C9CCC99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825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87CAF5-00CE-793B-88AF-8F33B556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CF741-6219-7028-79E3-AC3840318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ED8F66-54BA-1272-5324-3B9084F25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76B6D-CB6F-564A-90B7-0389D3B5332F}" type="datetimeFigureOut">
              <a:rPr kumimoji="1" lang="zh-CN" altLang="en-US" smtClean="0"/>
              <a:t>2023/2/2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0CB9C-B3BF-022B-1DD3-8B238B55D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5DC7-56D5-655E-5CC8-8632F3F35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FDA6D-E9FE-6842-B686-322C9CCC99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67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BA7C34BA-BD6B-367D-DFF8-1CD2598D6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669" y="1254609"/>
            <a:ext cx="3042288" cy="3919871"/>
          </a:xfrm>
          <a:prstGeom prst="rect">
            <a:avLst/>
          </a:prstGeom>
        </p:spPr>
      </p:pic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54CE6403-9757-5165-588F-97C5177ABD6C}"/>
              </a:ext>
            </a:extLst>
          </p:cNvPr>
          <p:cNvCxnSpPr>
            <a:cxnSpLocks/>
          </p:cNvCxnSpPr>
          <p:nvPr/>
        </p:nvCxnSpPr>
        <p:spPr>
          <a:xfrm flipV="1">
            <a:off x="4422710" y="1726163"/>
            <a:ext cx="429208" cy="3265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18B7E6E-9E7D-6D8B-1C89-59E29B6B8C69}"/>
              </a:ext>
            </a:extLst>
          </p:cNvPr>
          <p:cNvSpPr txBox="1"/>
          <p:nvPr/>
        </p:nvSpPr>
        <p:spPr>
          <a:xfrm>
            <a:off x="3746241" y="2052735"/>
            <a:ext cx="1082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开始状态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CC318934-2344-1589-CAE1-FDD24C3EF737}"/>
              </a:ext>
            </a:extLst>
          </p:cNvPr>
          <p:cNvCxnSpPr>
            <a:cxnSpLocks/>
          </p:cNvCxnSpPr>
          <p:nvPr/>
        </p:nvCxnSpPr>
        <p:spPr>
          <a:xfrm flipV="1">
            <a:off x="5316374" y="2379307"/>
            <a:ext cx="711202" cy="2942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4529CAE-AFB1-C102-BAF2-65AA78AA52AE}"/>
              </a:ext>
            </a:extLst>
          </p:cNvPr>
          <p:cNvSpPr txBox="1"/>
          <p:nvPr/>
        </p:nvSpPr>
        <p:spPr>
          <a:xfrm>
            <a:off x="4504611" y="2548584"/>
            <a:ext cx="1082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转换</a:t>
            </a: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ABC9F13-31B0-16BB-285B-000212A13188}"/>
              </a:ext>
            </a:extLst>
          </p:cNvPr>
          <p:cNvCxnSpPr>
            <a:cxnSpLocks/>
          </p:cNvCxnSpPr>
          <p:nvPr/>
        </p:nvCxnSpPr>
        <p:spPr>
          <a:xfrm>
            <a:off x="5439747" y="4652267"/>
            <a:ext cx="494888" cy="2334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FBDB6FF-6007-1DCB-B254-9D76526CDC86}"/>
              </a:ext>
            </a:extLst>
          </p:cNvPr>
          <p:cNvSpPr txBox="1"/>
          <p:nvPr/>
        </p:nvSpPr>
        <p:spPr>
          <a:xfrm>
            <a:off x="4504610" y="4369976"/>
            <a:ext cx="1082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结束状态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A7EC298-4FC7-5A5F-FA1F-728654D342A4}"/>
              </a:ext>
            </a:extLst>
          </p:cNvPr>
          <p:cNvSpPr/>
          <p:nvPr/>
        </p:nvSpPr>
        <p:spPr>
          <a:xfrm>
            <a:off x="6074744" y="2364394"/>
            <a:ext cx="1912260" cy="3265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0D1E631B-48A0-3E1E-E477-8F1A49D52AD8}"/>
              </a:ext>
            </a:extLst>
          </p:cNvPr>
          <p:cNvCxnSpPr>
            <a:cxnSpLocks/>
          </p:cNvCxnSpPr>
          <p:nvPr/>
        </p:nvCxnSpPr>
        <p:spPr>
          <a:xfrm flipH="1" flipV="1">
            <a:off x="8013959" y="2571021"/>
            <a:ext cx="541175" cy="50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DB5E118-FDD1-21E4-C9B6-14BEF587956E}"/>
              </a:ext>
            </a:extLst>
          </p:cNvPr>
          <p:cNvSpPr txBox="1"/>
          <p:nvPr/>
        </p:nvSpPr>
        <p:spPr>
          <a:xfrm>
            <a:off x="8060611" y="3072221"/>
            <a:ext cx="1082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事件</a:t>
            </a: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4FACD8A8-543D-260E-0FE1-4C03CC7BAF0D}"/>
              </a:ext>
            </a:extLst>
          </p:cNvPr>
          <p:cNvCxnSpPr>
            <a:cxnSpLocks/>
          </p:cNvCxnSpPr>
          <p:nvPr/>
        </p:nvCxnSpPr>
        <p:spPr>
          <a:xfrm flipV="1">
            <a:off x="6982406" y="2571021"/>
            <a:ext cx="1" cy="6704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F1AE797-8F7F-7C73-7640-2625FD46C1F0}"/>
              </a:ext>
            </a:extLst>
          </p:cNvPr>
          <p:cNvSpPr txBox="1"/>
          <p:nvPr/>
        </p:nvSpPr>
        <p:spPr>
          <a:xfrm>
            <a:off x="6489698" y="3215218"/>
            <a:ext cx="1082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监护条件</a:t>
            </a: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85DBCA78-4221-BA6E-C5F0-AC5CC6954A7F}"/>
              </a:ext>
            </a:extLst>
          </p:cNvPr>
          <p:cNvCxnSpPr>
            <a:cxnSpLocks/>
          </p:cNvCxnSpPr>
          <p:nvPr/>
        </p:nvCxnSpPr>
        <p:spPr>
          <a:xfrm flipH="1">
            <a:off x="6471071" y="1254609"/>
            <a:ext cx="511336" cy="232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22BD54C-58C2-011C-A798-6649B12E1735}"/>
              </a:ext>
            </a:extLst>
          </p:cNvPr>
          <p:cNvSpPr txBox="1"/>
          <p:nvPr/>
        </p:nvSpPr>
        <p:spPr>
          <a:xfrm>
            <a:off x="6524689" y="953379"/>
            <a:ext cx="1082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状态</a:t>
            </a: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CF6F34F6-297E-4793-47A4-9B1B9D1518AA}"/>
              </a:ext>
            </a:extLst>
          </p:cNvPr>
          <p:cNvCxnSpPr>
            <a:cxnSpLocks/>
          </p:cNvCxnSpPr>
          <p:nvPr/>
        </p:nvCxnSpPr>
        <p:spPr>
          <a:xfrm flipH="1">
            <a:off x="6298164" y="2052735"/>
            <a:ext cx="602777" cy="416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94CD49A-A6C3-DB89-1C82-7B388CCF700F}"/>
              </a:ext>
            </a:extLst>
          </p:cNvPr>
          <p:cNvSpPr txBox="1"/>
          <p:nvPr/>
        </p:nvSpPr>
        <p:spPr>
          <a:xfrm>
            <a:off x="6606072" y="1881456"/>
            <a:ext cx="1082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触发</a:t>
            </a: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C6D6D69D-3286-7111-6B47-903C4C1949FA}"/>
              </a:ext>
            </a:extLst>
          </p:cNvPr>
          <p:cNvCxnSpPr>
            <a:cxnSpLocks/>
          </p:cNvCxnSpPr>
          <p:nvPr/>
        </p:nvCxnSpPr>
        <p:spPr>
          <a:xfrm flipH="1">
            <a:off x="7497148" y="2216215"/>
            <a:ext cx="412427" cy="2527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CFDB2097-3B8E-9943-3B33-43DD1A968B9D}"/>
              </a:ext>
            </a:extLst>
          </p:cNvPr>
          <p:cNvSpPr txBox="1"/>
          <p:nvPr/>
        </p:nvSpPr>
        <p:spPr>
          <a:xfrm>
            <a:off x="7607040" y="1990336"/>
            <a:ext cx="1082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行为</a:t>
            </a:r>
          </a:p>
        </p:txBody>
      </p:sp>
    </p:spTree>
    <p:extLst>
      <p:ext uri="{BB962C8B-B14F-4D97-AF65-F5344CB8AC3E}">
        <p14:creationId xmlns:p14="http://schemas.microsoft.com/office/powerpoint/2010/main" val="74885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</Words>
  <Application>Microsoft Macintosh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PingFang SC Light</vt:lpstr>
      <vt:lpstr>PingFang SC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2023-02-02T10:51:47Z</dcterms:created>
  <dcterms:modified xsi:type="dcterms:W3CDTF">2023-02-02T11:02:54Z</dcterms:modified>
</cp:coreProperties>
</file>