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5344C-E2E0-1637-108D-EA2F8FA7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6268E-61BB-BAFB-2B2A-516A32E1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59A44-7B63-6ECC-9ADB-D0105F43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371B5-77B6-F34A-BDC6-B646EB78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B3D40-0BB0-AC1B-92E6-4DCA0058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51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3F10D-80AE-C6C1-3382-4A71141D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72C83-DF07-2BDC-4BDE-79D2813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B64BA-8471-8B50-8D14-EE30F758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CA4BD-1211-4C1C-4D43-C45FC56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24AEC-E8CB-79A4-32B1-ED7EED59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0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0A408B-7439-D3C0-99E2-9981D8392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64055-9988-2131-C5F7-31FD21974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3196C-351F-A3FE-C6AC-45BA09ED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EC441-CE88-D41C-BBB3-09F70180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4D4EE-4173-CA86-50A8-33481297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45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6FE4-DD6E-E22B-ABE2-7A135F12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A5915-042F-3F43-A96C-1B26E4CC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4FD5D-5C82-86B7-F1D4-2CCC3A0C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4F31F-3475-CE54-DAB9-315C4A03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541E-865A-AB49-8361-822AC10A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16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B8D9-B41E-07A1-5184-37345B24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82C61-330E-0675-2307-65855C06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9AFB2-991E-BE5B-6912-C5E98222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1DF3E-081A-3797-07AE-F67E41AF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C23B0-B2B4-68D3-F6CB-2DA6D41C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64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F62AE-AB67-7A1F-E12E-331C42A5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DFD7-6013-54D9-231E-5EFA4D740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5B07F-C6B1-4DCE-36EB-5DE828B5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29A53-63BA-AEFC-2665-F2A1440E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4FFD5-229D-91E6-D50B-94CCE774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72F10-2C07-0B23-BE10-C72CAF1B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50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05E46-FC87-C6BB-F9FC-280D6CF3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183B4-B3E2-6908-AE3A-3EF18C88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059982-4DD4-C6B2-A62E-66549424C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236B7B-62A4-EB45-05DF-FDA2DF3D9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33ED9-0C25-80D9-87B1-F17DA1125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6668D-16A6-90D4-CF7F-77E9173F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670CFC-5F03-893C-64A7-012E6311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9B0388-B984-9D0A-DE92-6EF4C72D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1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278C-8020-B671-AFD7-8F9F0A6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2DF86-DC2C-4977-98CC-6227AD0A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C6088A-EE66-B778-4424-792BC545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887DC-E8F2-F404-30CF-6187D639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5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9683E-376C-ACC5-1807-5DB7AEFB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E56033-A969-DFBD-E91D-00B4B15E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802AF-630E-ECBB-B898-517D90FA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6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DE87-92A7-426D-3A02-D70D532A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3B453-E7C7-6B0F-1779-EDD9FC9D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74F7D7-06C6-3545-C267-C722174C4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01616-BD60-5DAF-3794-7341ABAD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A2419-8D83-2630-2D60-DC571E5B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8DA2A-54F1-E527-3853-35DFBB9C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0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4DA7D-82B3-A937-4695-AD46C349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91F803-B29F-7197-2DE9-7BED6FCA4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565C4-0820-2639-0F58-D200127CE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0F4AD-A3B5-685C-CBF6-E23C9F28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5FFA8-8A40-8F97-74B0-36968ACD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E12AC-51D9-6F54-B823-7E29C850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72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19FA6F-8CA6-7168-87EE-B172DBA3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F5556-334C-91E0-76EC-41419637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EE65E-E8F3-1C90-52BA-F5B7B2C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27A9-907B-EC48-8A65-BB4B370C5992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868FA-430C-5665-EA0D-BF78ABA59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4F7CE-AA55-C2F4-1A75-D760F11F7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AA4C-413C-8245-B992-9E9329846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0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11247B-1F63-0F47-FB14-48BA69DB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965"/>
            <a:ext cx="8572500" cy="2311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C089E4-FBCC-B7B3-5A11-C8D2F1995A44}"/>
              </a:ext>
            </a:extLst>
          </p:cNvPr>
          <p:cNvSpPr txBox="1"/>
          <p:nvPr/>
        </p:nvSpPr>
        <p:spPr>
          <a:xfrm>
            <a:off x="8572500" y="2195965"/>
            <a:ext cx="3547757" cy="229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发现的需求缺陷：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顾客是否需要注册？注册哪些信息？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查询请求包括哪些条件？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推荐列表包含哪些信息？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详细信息包含哪些信息？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购买行为操作哪些数据？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1426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2023-02-02T02:32:47Z</dcterms:created>
  <dcterms:modified xsi:type="dcterms:W3CDTF">2023-02-02T02:35:13Z</dcterms:modified>
</cp:coreProperties>
</file>