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A9B9F-8615-A44B-E485-5D81A87B9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DF75D6-55C9-7F85-50C1-30CF1768D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01A6A3-0DE1-426F-1232-F9EEC9059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EE38-5C0D-5446-9F76-81E2E7D762A0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C5F948-A2D2-8F3D-BE72-286602F1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3C4C0D-8808-C692-0FCC-530EEBB7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7502-6E38-9745-91C7-A8F8CFB86A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813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4C8F1-9DCF-B70A-9986-91B5E298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745BFA-81CB-5941-24A6-F732E5A94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59302-5A62-8F4E-6DBD-8EF2B6D9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EE38-5C0D-5446-9F76-81E2E7D762A0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21B19-4B51-C90D-DC7D-876C7959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416476-6298-CA70-281D-17E565E8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7502-6E38-9745-91C7-A8F8CFB86A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206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3E23A2-E02D-8337-C725-1634B0F6F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A2A654-5DE7-AB63-132E-9B9EB3399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DC6B5-92BD-0ED4-07D6-D7C7CAF1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EE38-5C0D-5446-9F76-81E2E7D762A0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2F27C-9B11-1A9D-1D70-DF8DF939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ACEB5-BB4A-95D6-2DD0-175353B7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7502-6E38-9745-91C7-A8F8CFB86A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781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6D618-66E1-DD0F-56CC-7C58063B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AA36D-7FCA-B21F-BC69-0E1999B8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96B1A-70DB-7320-0548-F2CE1A85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EE38-5C0D-5446-9F76-81E2E7D762A0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C30703-3FC3-4B36-FEA2-A3A0D829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58DCF-1E6C-8627-E526-8769D8A8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7502-6E38-9745-91C7-A8F8CFB86A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37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2CA32-07CF-3090-FCC4-5AA1F90B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D2F4A0-F6EB-6EC2-EB37-87FF51C5F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450671-ADE3-8D5D-1ED4-867DA533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EE38-5C0D-5446-9F76-81E2E7D762A0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0678BA-C1F0-FE65-D0E3-FEAB0E77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2FCF9-0D60-C7B3-F4F5-1099D40B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7502-6E38-9745-91C7-A8F8CFB86A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129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BFF0B-4A04-3059-7725-CFEE771B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81936-136C-E7D7-84E4-FF1DA4291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D178FE-08EE-2C74-503D-AA54FDD97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0E540D-A10D-A7FB-2B5E-A29095CE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EE38-5C0D-5446-9F76-81E2E7D762A0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27CF15-0EB4-7540-57E0-046758DA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E028B-CA33-667F-F75E-071AF502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7502-6E38-9745-91C7-A8F8CFB86A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199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6ADBF-4343-BC85-1CDF-320EB988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AA689A-B80B-8CDA-1E78-4FAE23B32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5A21DC-FD61-CC76-A9F0-3A3F1AC65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75439F-A26F-4BCE-F13C-D3B2CF496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02F488-A470-9BC1-EA6F-1F0274D1A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663C56-4E3E-7F11-87D2-CCC9D746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EE38-5C0D-5446-9F76-81E2E7D762A0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F7FABC-026C-2652-7FBB-632066B9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702674-42E9-5BD6-E2DF-DFED6CB2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7502-6E38-9745-91C7-A8F8CFB86A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65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2E20A-7D83-9107-D3A8-0424DB35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AFD0C6-8F5F-C93C-47E0-A90BD828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EE38-5C0D-5446-9F76-81E2E7D762A0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0C4D6A-F7C1-FAEF-B0AB-590E505C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09D156-73FB-DBAD-5E37-4CA316D7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7502-6E38-9745-91C7-A8F8CFB86A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205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431B05-224D-0D1F-F379-39301D14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EE38-5C0D-5446-9F76-81E2E7D762A0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7A916A-40C7-459D-CD55-7E3AF69E8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25C0C7-1B31-43E9-724C-19932B4E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7502-6E38-9745-91C7-A8F8CFB86A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854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3EC23-02B3-4C72-571D-AA91C88B5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92B9F-FE1E-6203-F59A-3C91523B8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611E40-F67C-0F68-36A7-0E4944EB3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65FE63-2C65-934D-CDEC-165D5B39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EE38-5C0D-5446-9F76-81E2E7D762A0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FE6F9C-458A-42A1-951D-61A1CA91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8B08E5-DF41-5788-EA7E-D4D62427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7502-6E38-9745-91C7-A8F8CFB86A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49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5D087-F574-0A34-D0A3-970897E16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401809-A6F1-A80A-7F6F-F073E5C12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865857-5062-543E-C241-E981A85C8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646E75-FFE4-251A-A5EE-A70D32EC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EE38-5C0D-5446-9F76-81E2E7D762A0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5553AE-57FA-2E13-0D43-214A17FE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EA8923-2A7E-D8C0-DFEE-1EDF2E4F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7502-6E38-9745-91C7-A8F8CFB86A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147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F3D0DF-141B-83EF-E829-39EE74FE0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E3CF43-964E-4517-0935-6B5C28333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AF140-30BC-3FC9-9FCA-54E0C0741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1EE38-5C0D-5446-9F76-81E2E7D762A0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30FA9-3C38-39FE-5588-9465F3A44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C00BAD-5A5D-AFC7-F12A-2EEE79D00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87502-6E38-9745-91C7-A8F8CFB86A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073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B8AEC7E5-BC7F-4BA8-3134-1792F3777F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617445"/>
              </p:ext>
            </p:extLst>
          </p:nvPr>
        </p:nvGraphicFramePr>
        <p:xfrm>
          <a:off x="381811" y="2432050"/>
          <a:ext cx="4724400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732030" imgH="1996599" progId="Visio.Drawing.11">
                  <p:embed/>
                </p:oleObj>
              </mc:Choice>
              <mc:Fallback>
                <p:oleObj name="Visio" r:id="rId2" imgW="4732030" imgH="1996599" progId="Visio.Drawing.11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3DCE23D2-C687-BB89-B8F8-FD7F68EA59DD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811" y="2432050"/>
                        <a:ext cx="4724400" cy="199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>
            <a:extLst>
              <a:ext uri="{FF2B5EF4-FFF2-40B4-BE49-F238E27FC236}">
                <a16:creationId xmlns:a16="http://schemas.microsoft.com/office/drawing/2014/main" id="{8AA1EAD0-5A1B-9392-2917-41CF2B8BE9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582518"/>
              </p:ext>
            </p:extLst>
          </p:nvPr>
        </p:nvGraphicFramePr>
        <p:xfrm>
          <a:off x="5412600" y="2318558"/>
          <a:ext cx="5200277" cy="2407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067271" imgH="2346971" progId="Visio.Drawing.11">
                  <p:embed/>
                </p:oleObj>
              </mc:Choice>
              <mc:Fallback>
                <p:oleObj name="Visio" r:id="rId4" imgW="5067271" imgH="2346971" progId="Visio.Drawing.11">
                  <p:embed/>
                  <p:pic>
                    <p:nvPicPr>
                      <p:cNvPr id="9" name="Object 13">
                        <a:extLst>
                          <a:ext uri="{FF2B5EF4-FFF2-40B4-BE49-F238E27FC236}">
                            <a16:creationId xmlns:a16="http://schemas.microsoft.com/office/drawing/2014/main" id="{E19F6E2E-B04F-AAD9-6F43-3EAA21B2650E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2600" y="2318558"/>
                        <a:ext cx="5200277" cy="2407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8665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Visio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3</cp:revision>
  <dcterms:created xsi:type="dcterms:W3CDTF">2023-03-23T09:00:11Z</dcterms:created>
  <dcterms:modified xsi:type="dcterms:W3CDTF">2023-03-23T09:01:12Z</dcterms:modified>
</cp:coreProperties>
</file>