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D8CF9-31FD-0CF5-1738-98A87D5F1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7533D6-B82C-3189-892A-5258396DA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AA636B-778C-A06E-3885-E9145B07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EC2D-8508-F741-9A4A-A106F76AFD19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233498-F345-2166-3FE1-58511C6B8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CE5CD7-DD54-DB8C-6ED2-30A2FEED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1F22-0B5F-3149-A628-AD98F5ECE5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493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78717-8F98-8B14-6362-BA3DB241D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ACAEC8-69DB-DFB1-01CF-A38191A17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8B649E-CE68-32A3-952F-BF541F636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EC2D-8508-F741-9A4A-A106F76AFD19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38A565-DE6E-AC91-2C74-7B655F29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8D7ECD-80FF-2D09-BFD7-4EAE5341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1F22-0B5F-3149-A628-AD98F5ECE5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152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752F26-B922-ED31-6C77-0FEE78740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5F3F6D-AF16-54FA-3580-17D4CA9FA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D70A8F-B371-B78B-DD43-105E909B5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EC2D-8508-F741-9A4A-A106F76AFD19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B86D27-945E-5A83-2611-FAE3831DD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1EF875-D151-0E9F-AC05-EA6C0025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1F22-0B5F-3149-A628-AD98F5ECE5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876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B56FE-126B-730C-B99B-085A8452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1AB202-3B90-0D99-C4E4-596CA5C0D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83550-66B6-DDB5-5F21-8EFD5BC8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EC2D-8508-F741-9A4A-A106F76AFD19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DD275-1780-E4BB-933D-1873EA0A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2355BB-5AC9-961A-012F-5C8CA43BF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1F22-0B5F-3149-A628-AD98F5ECE5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265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C99D9-B787-3E7B-3C47-401EFD35E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1A3272-0FB9-167C-0414-2B9ED9259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CA2B1-6551-9C29-E75E-DF9FA626E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EC2D-8508-F741-9A4A-A106F76AFD19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F1F05F-6BD4-64F0-6BCA-F0A2761CF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17FBC-DCBA-62A7-81A0-9E35965BF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1F22-0B5F-3149-A628-AD98F5ECE5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03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2FD2E-3512-6C98-94EA-C726F30F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F659BE-1777-F4DF-823C-064A35DDC7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A11092-5E9B-C89B-76C1-1919DF33A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C70DC8-D321-6BBC-0BEF-75500EC1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EC2D-8508-F741-9A4A-A106F76AFD19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EFB3EF-8396-0180-C8C7-E05225A0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33937B-6924-7E3A-13A6-35978526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1F22-0B5F-3149-A628-AD98F5ECE5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376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FA993-D28A-8DD4-B0E1-7DEFC49B1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7F9905-52FE-A3F4-DFDA-49D8B25F1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9FA3D2-33A4-3022-9B3F-0A0F251C5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EBBFEE-1D74-58AF-A3F7-9EDD24A6C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D82BD1-06D1-FEE3-8536-C3281B68F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8C56FE-3F47-F220-B154-5C2935D2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EC2D-8508-F741-9A4A-A106F76AFD19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88F0CA-3479-3451-93EA-C2B51B037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1B7F20-138E-ED31-5B34-E75282C5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1F22-0B5F-3149-A628-AD98F5ECE5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2968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ADC3E-B98D-360F-EC41-23171049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33B9DC-C38F-B8C6-91FA-D7B0B46C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EC2D-8508-F741-9A4A-A106F76AFD19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24AD17-3B6A-F744-23F2-C662133FB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319A8D-E4CC-1803-150C-1EFDD315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1F22-0B5F-3149-A628-AD98F5ECE5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559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8A2C44-AE00-2E23-5C16-426536579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EC2D-8508-F741-9A4A-A106F76AFD19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A8D39C-ADBA-892F-C6F1-F12584C00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FB262D-A931-3697-4B86-7AA59C70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1F22-0B5F-3149-A628-AD98F5ECE5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174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8B4E2-C5C3-2188-238A-6E5C49BFC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78D598-0E74-883F-C80B-E027DBDBA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8DBC9D-0F74-1A46-27B6-05A6C4FEF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BBAE1D-BDC9-AB40-094E-6C0577330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EC2D-8508-F741-9A4A-A106F76AFD19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921230-B255-C112-182F-16CB485D4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28BE10-9624-F563-9FAF-0BFB4478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1F22-0B5F-3149-A628-AD98F5ECE5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866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D7B96-86A3-4C6B-8E71-F6E5B0C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7EFD4C-BF7E-60F0-BEFD-C2FFEE979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16E2B5-6191-D2B6-7969-72F5DBB87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EB8386-6C0E-BD3C-66D4-7B80AAF36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EC2D-8508-F741-9A4A-A106F76AFD19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72198A-F749-9610-FAD7-540D4C66A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E24265-CD4F-FDF4-D999-E516B971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1F22-0B5F-3149-A628-AD98F5ECE5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141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724789-EEFB-8CAA-6FBE-4DDFC7CAC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A23715-F2EB-AFBB-9926-F8A2F9B8D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449323-8DED-EFE2-EDA0-CE77093F0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4EC2D-8508-F741-9A4A-A106F76AFD19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6A1C6D-D1ED-DB09-ABE3-F3F540F66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B96A8F-7D5E-CEF9-79AB-94855E73A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A1F22-0B5F-3149-A628-AD98F5ECE5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936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73722CC-8F4A-D4FB-11A4-312EDDDC5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538769"/>
              </p:ext>
            </p:extLst>
          </p:nvPr>
        </p:nvGraphicFramePr>
        <p:xfrm>
          <a:off x="924127" y="1254687"/>
          <a:ext cx="10632334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720">
                  <a:extLst>
                    <a:ext uri="{9D8B030D-6E8A-4147-A177-3AD203B41FA5}">
                      <a16:colId xmlns:a16="http://schemas.microsoft.com/office/drawing/2014/main" val="432844371"/>
                    </a:ext>
                  </a:extLst>
                </a:gridCol>
                <a:gridCol w="2221903">
                  <a:extLst>
                    <a:ext uri="{9D8B030D-6E8A-4147-A177-3AD203B41FA5}">
                      <a16:colId xmlns:a16="http://schemas.microsoft.com/office/drawing/2014/main" val="599584716"/>
                    </a:ext>
                  </a:extLst>
                </a:gridCol>
                <a:gridCol w="2221904">
                  <a:extLst>
                    <a:ext uri="{9D8B030D-6E8A-4147-A177-3AD203B41FA5}">
                      <a16:colId xmlns:a16="http://schemas.microsoft.com/office/drawing/2014/main" val="2590926122"/>
                    </a:ext>
                  </a:extLst>
                </a:gridCol>
                <a:gridCol w="2221904">
                  <a:extLst>
                    <a:ext uri="{9D8B030D-6E8A-4147-A177-3AD203B41FA5}">
                      <a16:colId xmlns:a16="http://schemas.microsoft.com/office/drawing/2014/main" val="3385015052"/>
                    </a:ext>
                  </a:extLst>
                </a:gridCol>
                <a:gridCol w="2221903">
                  <a:extLst>
                    <a:ext uri="{9D8B030D-6E8A-4147-A177-3AD203B41FA5}">
                      <a16:colId xmlns:a16="http://schemas.microsoft.com/office/drawing/2014/main" val="4282893835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查询方向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45461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搜索企业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7750" indent="-141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按企业名称搜索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7750" indent="-141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按标识符搜索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7750" indent="-141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按类别搜索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7750" indent="-141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按发现 </a:t>
                      </a:r>
                      <a:r>
                        <a:rPr lang="en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搜索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999822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搜索服务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7750" indent="-141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按服务名称搜索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77750" indent="-141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按类别搜索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6863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搜索服务类型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7750" indent="-141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按服务类型名称搜索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77750" indent="-141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按类别搜索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092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843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40</Words>
  <Application>Microsoft Macintosh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SimHei</vt:lpstr>
      <vt:lpstr>SimSun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2023-03-26T02:18:53Z</dcterms:created>
  <dcterms:modified xsi:type="dcterms:W3CDTF">2023-03-26T02:29:51Z</dcterms:modified>
</cp:coreProperties>
</file>