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C24B4-8B8C-8546-DA47-E869AC9D6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309D30-AB27-6266-A672-56C33BCC3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E4C944-D601-F0DF-F276-A4021FE59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2069-48FB-6E4D-8F07-E4F34A96E28E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AD3E59-C487-8484-EB2E-27AA0F30B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4EF6A8-9A65-4433-A925-08E90C6BA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250C-1C94-0248-A4DA-1E6470B562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6423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CBBC7-D011-38A4-FB1D-6E46EA542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A7E247-F736-AE3F-A59A-10DC2F70A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A5551-864D-4239-3B01-BDBDF99D4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2069-48FB-6E4D-8F07-E4F34A96E28E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7AA2B4-95A7-2BBD-E0DC-E23D66DD5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A87746-58D0-3812-665D-170A7696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250C-1C94-0248-A4DA-1E6470B562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8324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078F51-C63E-7D41-326F-A472AA84DA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665616-A837-2BC4-5676-C0F083159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378FE8-02B6-3045-92AA-A1D8651C8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2069-48FB-6E4D-8F07-E4F34A96E28E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F5AE33-FA76-8673-2C01-D5F3CE9C3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BAD92A-5039-6F8B-5537-4429A9620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250C-1C94-0248-A4DA-1E6470B562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314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F7390-E8F0-25CF-D88E-7730ED44B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333D1B-F929-D31E-B709-C34ED1A2E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ABA2BA-996F-AEE2-A118-647EB0AF8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2069-48FB-6E4D-8F07-E4F34A96E28E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8C4D9B-CD8E-FA45-55B8-185F21777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C343AA-891F-D976-4EF0-3D353FDAD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250C-1C94-0248-A4DA-1E6470B562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9977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8D598-9E9A-BCD3-AB9F-CF848A7F3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0493D4-38FF-F94E-A47C-81367EC61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664A1F-C28C-F8C8-94EC-A8B6C2D4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2069-48FB-6E4D-8F07-E4F34A96E28E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7D2174-2DE8-B44F-2179-06E91F967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C617B5-05DB-1FEA-2D8B-848B99EAD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250C-1C94-0248-A4DA-1E6470B562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8216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CAA5A-6CA7-1764-60CB-26A127E38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5C3E61-8358-BEA5-823F-9D2DE180D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1234F6-E911-2A9B-594F-816668A64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C98C25-C271-004F-F1DF-7E072ABD2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2069-48FB-6E4D-8F07-E4F34A96E28E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2A126D-841C-CA2C-DA76-36F7DD426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A96886-7439-0793-F62F-028DB8E8B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250C-1C94-0248-A4DA-1E6470B562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365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9B2A7-BBED-E846-A142-99CB166AF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6210E1-A93E-8697-B4F8-2886A3A57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0CF1E8-8CBD-5687-5E73-FCDF2A173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79BDFB-FB25-7D6C-574E-0B676D31A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AACA0C-9181-025F-E1B9-69D1599AD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C92218-E01D-EEE1-FCD3-297766C87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2069-48FB-6E4D-8F07-E4F34A96E28E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689DAD-F3E9-80A2-574B-8A45E4F9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35EBCE-ACB2-E99D-25FA-B3DFA7CFD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250C-1C94-0248-A4DA-1E6470B562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809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F3BAD-C33D-AB9E-76F1-C98806000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6BB471-ED66-D094-2989-605AD381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2069-48FB-6E4D-8F07-E4F34A96E28E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E74A48-0973-25E4-2BB5-99199DBDD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70F44F-A37F-AB99-DECD-D0E750177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250C-1C94-0248-A4DA-1E6470B562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4896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60D6FD-B728-2975-CD07-28D1FF963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2069-48FB-6E4D-8F07-E4F34A96E28E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E75273-8329-F911-4A6E-F71C15A02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C3E46A-DF4E-1E74-38CB-652F2F266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250C-1C94-0248-A4DA-1E6470B562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349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FD8E1-2004-89D6-4557-1F122B993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A71C9C-3F38-EA57-DBCF-E15827089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3E898B-D822-EB0E-7DF5-F350906FA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20DE84-B399-7540-DC4B-47D9F19C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2069-48FB-6E4D-8F07-E4F34A96E28E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DF50D4-79E3-CA84-5CF2-08A66F1B0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F9E5E8-E934-1C42-655F-5BD2DE324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250C-1C94-0248-A4DA-1E6470B562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8188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04A71-C4E9-55BD-6103-FD20779A5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BC88D5-5BE3-FC33-66C7-18F01B45C9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64D442-2666-1886-9DF6-342D69BFF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E9C8E8-C480-FD05-8508-03FB77328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2069-48FB-6E4D-8F07-E4F34A96E28E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7DD82B-D64A-E829-3B11-A98B5C19D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666204-F2B9-7ABF-04BC-E5B0CE334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250C-1C94-0248-A4DA-1E6470B562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25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2AAA36-12CA-4155-A4EC-E2672E7E1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701723-02FA-00AA-9E54-21E494637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EA84FC-B69B-D7E2-4BA2-DAA0BF1F3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32069-48FB-6E4D-8F07-E4F34A96E28E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72C1E-8F35-CBAD-280A-534473243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5BB7F4-F35F-533F-936C-9D09376A3E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F250C-1C94-0248-A4DA-1E6470B562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960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6">
            <a:extLst>
              <a:ext uri="{FF2B5EF4-FFF2-40B4-BE49-F238E27FC236}">
                <a16:creationId xmlns:a16="http://schemas.microsoft.com/office/drawing/2014/main" id="{3B9AF07C-674E-76B7-5E38-A7D0A696D1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604394"/>
              </p:ext>
            </p:extLst>
          </p:nvPr>
        </p:nvGraphicFramePr>
        <p:xfrm>
          <a:off x="3521852" y="1683527"/>
          <a:ext cx="4371975" cy="303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366423" imgH="3276486" progId="Visio.Drawing.11">
                  <p:embed/>
                </p:oleObj>
              </mc:Choice>
              <mc:Fallback>
                <p:oleObj name="Visio" r:id="rId2" imgW="4366423" imgH="3276486" progId="Visio.Drawing.11">
                  <p:embed/>
                  <p:pic>
                    <p:nvPicPr>
                      <p:cNvPr id="512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852" y="1683527"/>
                        <a:ext cx="4371975" cy="303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7">
            <a:extLst>
              <a:ext uri="{FF2B5EF4-FFF2-40B4-BE49-F238E27FC236}">
                <a16:creationId xmlns:a16="http://schemas.microsoft.com/office/drawing/2014/main" id="{BB5AB1E2-A16F-4882-24EF-1C268A59C47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03838" y="3732179"/>
            <a:ext cx="1223962" cy="64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6584078E-A2BF-8E31-EA96-1990C2093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9765" y="4379879"/>
            <a:ext cx="13070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使用基本授权和 </a:t>
            </a:r>
            <a:r>
              <a:rPr lang="en-US" altLang="zh-CN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HTTPS</a:t>
            </a:r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A29ED3CD-62AB-ADD7-9BDE-CA3868FBEA5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86790" y="2675105"/>
            <a:ext cx="341009" cy="170636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33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Macintosh PowerPoint</Application>
  <PresentationFormat>宽屏</PresentationFormat>
  <Paragraphs>1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PingFang SC</vt:lpstr>
      <vt:lpstr>Arial</vt:lpstr>
      <vt:lpstr>Office 主题​​</vt:lpstr>
      <vt:lpstr>Visio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2023-03-26T08:29:26Z</dcterms:created>
  <dcterms:modified xsi:type="dcterms:W3CDTF">2023-03-26T08:30:42Z</dcterms:modified>
</cp:coreProperties>
</file>