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04804-1150-DF68-3846-B398CC91C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809B9-26C4-CE53-EFE7-7E4F0BAA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35CFC-3573-3A84-4D47-4D086C5E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FC84C-37DD-3804-AB84-5AEC9E9B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EEA60-B039-75A4-AC3A-5FD8922E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51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16949-7767-7588-5DA3-61C9FDE1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DA5444-B09B-3DAD-0616-88AD84E1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1D963-7D23-B0D4-DBC9-5636BDCD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72D9C-E872-37F6-D8B0-4456CBA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19054-C54B-E399-D150-D5164AF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47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13377-A267-BE77-5F79-6BBDB2365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C97B4-D36E-AA56-3EDB-DEAE2368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744B4-4A27-6580-6DEC-FAFAFB41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77D985-FD43-D08A-3BCA-A99426D5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F1AAF-CAC7-349F-6600-80376C61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56346-717A-86E7-9A19-FA81B1D0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55148-F1F3-1315-3560-0CF732D6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B1FD4-A634-F245-68DE-9B391491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249D7-CE94-1210-DB8B-879154ED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1EA2D-C0F8-27C1-C7EA-745D090B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56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4F006-58EC-782E-A922-ABAED155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683A9-2971-FBBF-CAA1-BC02950C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1B8E5-400F-612F-E269-778F05C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0F0A5-62EB-E204-421B-EAAA5B9C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E4ED8-7240-527A-18D2-2ACF896D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49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6F60B-00CB-3A8D-70ED-213E4B26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E693E-71FF-A8C1-8FB2-E189440C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CF5EB-D0AF-796A-0CB3-189FBB20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B3A12-C6EA-421F-D3DF-404B1330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5A7F1-2570-9156-78AC-1469428F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4A2D9-D11D-F47B-FB66-C282D544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2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CF4C-08B6-FBB2-5093-5DAD8F3B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A3D52-19F3-0D2E-51CC-5F4371B8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D17AA-0736-DCAF-E94C-DB6C8E59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16493A-8B22-3F7B-35E5-B9C257AA4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1CBF3A-9869-C822-2F39-1669DA85A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3C3F1D-7381-F00A-F787-094E0E5C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DE75E-C4A2-0859-837F-6448FB86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FBF015-8CF0-C692-EA27-80B41C02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97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6A48-37BB-F41E-404C-823C0AA0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87FC1-DED6-5A80-726E-B0E1A5C1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970463-9435-B66E-DBFF-7808FA35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D3B12-EE84-04EE-6BD1-8EF93EEE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53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9E45D-98DC-5166-4E9E-A6E6AAFF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F470A-14B2-9828-F6CA-47C6FB0D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4BD379-8B2D-8216-12EE-2F01FD0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5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5C8C2-2331-9D64-6D7D-38FB87E2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CFC0A-DFE8-6BF6-1A86-A59E53FE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9D9DD-F909-1D8F-D414-77BE6CAB7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AA580-7E8C-2EAB-9FDA-10524724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3E73C-5C6F-AED1-2539-04425046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27DEB-8472-8EF9-8BD9-E3431D23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66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987E-2B3B-DD6C-28C1-DFB11F93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2035DA-777B-62B5-7735-4DD0F5BC7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3319-C164-8ED9-FC25-AF6DCF706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8471A-A23A-FEDA-4B5D-F6006AB3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3A658-2E2F-3510-5825-AA64B8C0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3E7E8-2D5F-BD6F-E33C-29284F90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09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3070C-41F7-1D75-9B98-AA46217B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2842D-E432-3BCF-8CB7-A6FFEE35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9D6FF-8C33-0A50-5025-3F52C31D0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2C4D-95CD-CD4C-BD6F-663018C7E990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A4BA6-DF36-6864-7374-299EE0766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95F0A-6A0F-E473-D687-39035F041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A6A0-D859-2F45-9AF9-312D67BD25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0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F6939A63-4FF0-C708-2ED2-D005BCE0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4" y="887481"/>
            <a:ext cx="8874925" cy="48013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soap:Envelope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xmlns:soap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http://www.w3.org/2003/05/soap-envelope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xmlns:wsa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http://www.w3.org/2004/12/addressing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soap:Header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wsa:MessageID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uuid:SomeUniqueMessageIDString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wsa:MessageID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wsa:ReplyTo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Endpoint reference for intended receiver of message reply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wsa:Address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http://myclinet.com/business/someClinet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wsa:Address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wsa:ReplyTo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Endpoint reference for ultimate receiver of message reply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wsa:To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http://www.plastics_supply.com/purchasing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wsa:To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wsa:Action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http://www.plastics_supply.com/SubmitPO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wsa:Action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soap:Header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soap:Body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&lt;!--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the message body of the SOAP request appears here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--&gt;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SubmitPO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SubmitPO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soap:Body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soap:Envelope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FF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09719C2D-C27E-3EFB-3B31-8F0992131B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66553" y="3346314"/>
            <a:ext cx="1271577" cy="16147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29E8F609-D696-58A8-6BE4-97A280BF5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711" y="4961105"/>
            <a:ext cx="33129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From, 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FaultTo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RelatesTo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blocks can also be defined</a:t>
            </a: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085B15B7-7E03-ABBA-44B7-A50995A335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3752" y="2558373"/>
            <a:ext cx="814377" cy="24027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06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2023-03-26T07:02:51Z</dcterms:created>
  <dcterms:modified xsi:type="dcterms:W3CDTF">2023-03-26T07:06:22Z</dcterms:modified>
</cp:coreProperties>
</file>