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>
        <p:scale>
          <a:sx n="109" d="100"/>
          <a:sy n="109" d="100"/>
        </p:scale>
        <p:origin x="4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9646B-7C32-7944-9F9B-163FE38FDFFB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FFA94-E75C-8C42-ACFD-2670F7A472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61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1pPr>
    <a:lvl2pPr marL="604784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2pPr>
    <a:lvl3pPr marL="1209568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3pPr>
    <a:lvl4pPr marL="1814352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4pPr>
    <a:lvl5pPr marL="2419137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5pPr>
    <a:lvl6pPr marL="3023921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6pPr>
    <a:lvl7pPr marL="3628705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7pPr>
    <a:lvl8pPr marL="4233489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8pPr>
    <a:lvl9pPr marL="4838273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6623-BD73-8947-A732-1038FF490284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E77D-7AE7-A240-BDC3-02ED1E612E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155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6623-BD73-8947-A732-1038FF490284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E77D-7AE7-A240-BDC3-02ED1E612E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11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6623-BD73-8947-A732-1038FF490284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E77D-7AE7-A240-BDC3-02ED1E612E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080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6623-BD73-8947-A732-1038FF490284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E77D-7AE7-A240-BDC3-02ED1E612E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880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6623-BD73-8947-A732-1038FF490284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E77D-7AE7-A240-BDC3-02ED1E612E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28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6623-BD73-8947-A732-1038FF490284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E77D-7AE7-A240-BDC3-02ED1E612E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37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6623-BD73-8947-A732-1038FF490284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E77D-7AE7-A240-BDC3-02ED1E612E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72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6623-BD73-8947-A732-1038FF490284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E77D-7AE7-A240-BDC3-02ED1E612E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324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6623-BD73-8947-A732-1038FF490284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E77D-7AE7-A240-BDC3-02ED1E612E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626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6623-BD73-8947-A732-1038FF490284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E77D-7AE7-A240-BDC3-02ED1E612E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049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6623-BD73-8947-A732-1038FF490284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E77D-7AE7-A240-BDC3-02ED1E612E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55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6623-BD73-8947-A732-1038FF490284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1E77D-7AE7-A240-BDC3-02ED1E612E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52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CE86BBC9-B278-A454-1105-8BF0C2E48612}"/>
              </a:ext>
            </a:extLst>
          </p:cNvPr>
          <p:cNvSpPr txBox="1">
            <a:spLocks noChangeArrowheads="1"/>
          </p:cNvSpPr>
          <p:nvPr/>
        </p:nvSpPr>
        <p:spPr>
          <a:xfrm>
            <a:off x="247028" y="286545"/>
            <a:ext cx="6552357" cy="3672808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process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orderService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targetNamespace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servicecomputing.org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/bpel4ws/purchase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schemas.xmlsoap.org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/2003/03/business-process/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xmlns:lns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servicecomputing.org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wsdl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/po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&lt;!--</a:t>
            </a:r>
            <a:r>
              <a:rPr lang="en-US" altLang="zh-CN" sz="1400" dirty="0">
                <a:solidFill>
                  <a:srgbClr val="80808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define partner links</a:t>
            </a:r>
            <a:r>
              <a:rPr lang="zh-CN" altLang="en-US" sz="1400" dirty="0">
                <a:solidFill>
                  <a:srgbClr val="80808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--&gt;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partnerLinks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partnerLink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purchasing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lang="zh-CN" altLang="en-US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partnerLinkType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lns:supplyLT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lang="zh-CN" altLang="en-US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myRole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purchaseService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partnerLink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payment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lang="zh-CN" altLang="en-US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partnerLinkType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lns:paymentLT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lang="zh-CN" altLang="en-US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myRole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paymentRequestor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lang="zh-CN" altLang="en-US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partnerRole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paymentServiceRequestor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partnerLink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shipping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lang="zh-CN" altLang="en-US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partnerLinkType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lns:shippingLT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lang="zh-CN" altLang="en-US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myRole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shippingtRequestor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lang="zh-CN" altLang="en-US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partnerRole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shippingServiceRequestor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partnerLinks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96FB0573-0170-86C2-DA3D-6A79C75ED79C}"/>
              </a:ext>
            </a:extLst>
          </p:cNvPr>
          <p:cNvSpPr txBox="1">
            <a:spLocks noChangeArrowheads="1"/>
          </p:cNvSpPr>
          <p:nvPr/>
        </p:nvSpPr>
        <p:spPr>
          <a:xfrm>
            <a:off x="247028" y="4064019"/>
            <a:ext cx="7827124" cy="1833861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&lt;!--</a:t>
            </a:r>
            <a:r>
              <a:rPr lang="en-US" altLang="zh-CN" sz="1400" dirty="0">
                <a:solidFill>
                  <a:srgbClr val="80808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define variables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--&gt;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variables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variable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PurchaseOrder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messageType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lns:PurchaseOrderMessage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variable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Result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messageType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lns:ResultMessage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variable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ShippingRequest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messageType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lns:shippingRequestMessage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variable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ShippingResponse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messageType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lns:shippingResponseMessage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variable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PaymentRequest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messageType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lns:paymentRequestMessage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variable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PaymentResponset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messageType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lns:paymentResponseMessage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variables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9F8DF98E-F643-BBC4-E2DC-ADB0F2DD3213}"/>
              </a:ext>
            </a:extLst>
          </p:cNvPr>
          <p:cNvSpPr txBox="1">
            <a:spLocks noChangeArrowheads="1"/>
          </p:cNvSpPr>
          <p:nvPr/>
        </p:nvSpPr>
        <p:spPr>
          <a:xfrm>
            <a:off x="8377682" y="606401"/>
            <a:ext cx="4599766" cy="4992773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&lt;!--</a:t>
            </a:r>
            <a:r>
              <a:rPr lang="en-US" altLang="zh-CN" sz="1400" dirty="0">
                <a:solidFill>
                  <a:srgbClr val="80808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define process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--&gt;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sequence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receive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partnerLink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purchasing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lang="zh-CN" altLang="en-US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portType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lns:purchaseOrderPT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lang="zh-CN" altLang="en-US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operation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submitPurchaseOrder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lang="zh-CN" altLang="en-US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variable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PurchaseOrder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receive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invoke</a:t>
            </a:r>
            <a:r>
              <a:rPr lang="zh-CN" altLang="en-US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partnerLink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payment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lang="zh-CN" altLang="en-US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portType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lns:paymentPT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lang="zh-CN" altLang="en-US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operation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submitPayment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lang="zh-CN" altLang="en-US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inputVariable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PaymentRequest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outpurVariable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PaymentResponse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invoke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invoke</a:t>
            </a:r>
            <a:r>
              <a:rPr lang="zh-CN" altLang="en-US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partnerLink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shipping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lang="zh-CN" altLang="en-US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portType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lns:shippingPT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lang="zh-CN" altLang="en-US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operation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submitShipping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lang="zh-CN" altLang="en-US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inputVariable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ShippingRequest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lang="zh-CN" altLang="en-US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outpurVariable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ShippingtResponse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invoke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	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reply</a:t>
            </a:r>
            <a:r>
              <a:rPr lang="zh-CN" altLang="en-US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partnerLink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purchasing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lang="zh-CN" altLang="en-US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portType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lns:purchaseOrderPT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lang="zh-CN" altLang="en-US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operation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submitPurchaseOrder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lang="zh-CN" altLang="en-US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variable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Result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sequence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process</a:t>
            </a:r>
            <a:r>
              <a:rPr lang="en-US" altLang="zh-CN" sz="14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A69220B8-3F41-687F-556E-2D688B0A7E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614230" y="2067489"/>
            <a:ext cx="1011524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AD3FC32C-8B10-DB46-81C8-ED4A0E834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2837" y="1599729"/>
            <a:ext cx="21602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variables processing maybe omitted  </a:t>
            </a:r>
          </a:p>
        </p:txBody>
      </p:sp>
      <p:sp>
        <p:nvSpPr>
          <p:cNvPr id="12" name="Line 6">
            <a:extLst>
              <a:ext uri="{FF2B5EF4-FFF2-40B4-BE49-F238E27FC236}">
                <a16:creationId xmlns:a16="http://schemas.microsoft.com/office/drawing/2014/main" id="{0C093827-56EC-DE22-1167-E430E69E87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758246" y="2067488"/>
            <a:ext cx="867507" cy="1153776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9DCDB128-DF87-63D3-401B-EEF9BA4153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758245" y="2067488"/>
            <a:ext cx="867508" cy="241072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2376EB2D-0CCB-1C16-1269-0DFFFEBD64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0523" y="4290645"/>
            <a:ext cx="213825" cy="46892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A1FD1FC7-DF32-D0F1-9742-497567FA12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08277" y="5240398"/>
            <a:ext cx="34075" cy="914216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9D17247E-5B24-375F-4BF2-08072367B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968" y="4018036"/>
            <a:ext cx="27368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Types defined in WSDL </a:t>
            </a: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5610D973-5E05-70E7-4A56-C84C76668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723" y="6002546"/>
            <a:ext cx="27549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Variables are used to maintain state data and process history </a:t>
            </a: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FD273978-DD40-1DD4-C39D-8F9C8D0A21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7626" y="995306"/>
            <a:ext cx="863600" cy="3587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0B2A7503-A446-8F23-36C5-FF87B21A0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723" y="1076509"/>
            <a:ext cx="18716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The namespace including WSDL </a:t>
            </a:r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367561B4-06C3-EFD2-6C94-8B403829DD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29553" y="2389984"/>
            <a:ext cx="865187" cy="1444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6CD39E16-8806-4349-3E24-33D8A411D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635" y="2099832"/>
            <a:ext cx="190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The role that the process play </a:t>
            </a:r>
          </a:p>
        </p:txBody>
      </p:sp>
      <p:sp>
        <p:nvSpPr>
          <p:cNvPr id="22" name="Line 10">
            <a:extLst>
              <a:ext uri="{FF2B5EF4-FFF2-40B4-BE49-F238E27FC236}">
                <a16:creationId xmlns:a16="http://schemas.microsoft.com/office/drawing/2014/main" id="{5846B68D-CBF4-5BD8-081A-5A3907A3E8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94740" y="2795197"/>
            <a:ext cx="647700" cy="431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4AA0F3A3-3FF1-7D36-A40A-170F294EA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690" y="3006053"/>
            <a:ext cx="18716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The role that the partner play</a:t>
            </a:r>
          </a:p>
        </p:txBody>
      </p:sp>
    </p:spTree>
    <p:extLst>
      <p:ext uri="{BB962C8B-B14F-4D97-AF65-F5344CB8AC3E}">
        <p14:creationId xmlns:p14="http://schemas.microsoft.com/office/powerpoint/2010/main" val="321705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412</Words>
  <Application>Microsoft Macintosh PowerPoint</Application>
  <PresentationFormat>自定义</PresentationFormat>
  <Paragraphs>58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PingFang SC</vt:lpstr>
      <vt:lpstr>Arial</vt:lpstr>
      <vt:lpstr>Calibri</vt:lpstr>
      <vt:lpstr>Calibri Light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2023-03-23T11:34:30Z</dcterms:created>
  <dcterms:modified xsi:type="dcterms:W3CDTF">2023-03-23T11:44:44Z</dcterms:modified>
</cp:coreProperties>
</file>