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EB8A-3F64-021B-862D-7F599909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3332B-0AFE-6D5F-2EDB-CA5F7E51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B0483-6773-D507-E201-6CF035C4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CEB4-F285-7F7C-C527-71EE9243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8755-FDB4-6F50-7F4F-8315D8DA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7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C33C-8A5F-CA88-5115-C92AD920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66BBB-1502-A0B9-B94D-03D1DDC5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CFD-E910-F3E0-147E-64866384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16A7A-36E9-13F6-14FF-CF2438D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37579-E226-BF0A-F668-9B00FD84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9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79442-1D7E-318A-96E2-866FDDA7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E13A2-2707-5D55-2DCF-364A1F9F5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A3353-53C7-D305-27F7-10E92C99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47655-F30F-FD57-01AB-0D59B92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ABE6A-91ED-15B0-906B-ADB7CFA0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46A6A-CAB1-5854-4D5C-5EA540D1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AF-80EB-666A-71A0-C1B797E0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C332C-A674-D08F-E4D9-457B53DA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57F18-1C85-D445-AF96-FE48C924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6E564-EB48-2EBD-7DA7-A2668EE5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79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16C8-9540-DE22-C26C-89DBF0A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8CA0A-F0C8-10AF-73C7-D33636EF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EC1BF-AF55-A447-1593-52E6DB9C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22828-F1CD-E96D-16EC-B9F819B5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45EFC-ABCC-448F-05CE-44598EE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9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78D2-99BA-131F-517E-132F5A4E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0ED5D-CF64-4626-6370-76AE3FCE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947B7-99FB-DA80-F1AA-BCC3C41D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9D761-9624-7F89-DC38-FC7C3533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2E48A-E9B3-8F8A-6050-4C558A77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D66E-BD40-04CF-B7EF-BCC03B20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5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9509D-7FB9-31C3-255F-94A5846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B7318-B238-3A39-B8A4-379DB51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A5841-C33F-EFD3-4433-6D491329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F8E96-78E4-6AF3-C11F-644891AF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D092B-B48E-A6E9-BE4D-E0BEE1F82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8BE3B4-213B-10DF-65FF-6249FD6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27D0D-E184-C171-275F-B86FE4F0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F7323-31A7-821A-DF13-F4F9DF83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6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5F72-1C4E-BA64-3A17-6B42216C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EB287-6DDC-E2DB-DB03-2AC8E4DF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824FD7-7B9A-0D01-4AB3-14AE442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A79E-82ED-358D-6554-7983F6EF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79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CC6F2-7C68-82A5-AEE8-E491A2CD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07DED-4025-BB51-035B-234F7122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052A6-2658-259E-5B67-E29FAA76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8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EA37-C426-44C9-BB50-40ACE0C3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05D8B-04FD-566A-4F95-DC6E5DF1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94CC8-1C6D-3CD9-B3D1-BABD9821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FD4F6-65B1-A3AF-C54F-A0CA9AF9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CEB92-FEDC-12FD-1167-C2B9632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D9591-90DC-9E65-3478-C1D4A469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1C7F-37A7-6874-9960-81ADA283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F47F44-2A02-E050-45ED-786C5536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93C7E-1A62-D8C8-DFAA-FB3B3432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1453C-A077-AC42-6002-A710E62B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7EF60-A22C-1EED-5351-2802E9CB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9318F-11F5-B2F8-F903-8333FE43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9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E005FB-7EEB-C406-868E-4476C489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036FF-A773-0013-9C52-1B49983D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F88E1-B81E-4FFE-2D0E-504CAD30C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C25C-0295-5E42-9CA9-B5E7196166F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6312E-F4B1-E283-94AF-EEB9E64C5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946BA-8DB9-F980-8230-35780648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1BF7-CA26-3243-B524-9EF7975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3F16F6C-8E5C-F77F-2C00-7849FBA1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4" y="1142532"/>
            <a:ext cx="5739415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supported by the payment service provider</a:t>
            </a:r>
            <a:r>
              <a:rPr lang="zh-CN" altLang="en-US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b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submitPayment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pattern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http://www.w3.org/ns/wsdl/in-out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pos:paymentRequestMessage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pos:paymentResponseMessage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1ADD3F-10F8-A8D8-6AEE-BA36E6E3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08" y="1220354"/>
            <a:ext cx="5655108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 err="1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supported by the shipping service provider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requestShipping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pos:shippingRequestMessage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pos:shippingResponseMessage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21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2023-03-23T09:04:58Z</dcterms:created>
  <dcterms:modified xsi:type="dcterms:W3CDTF">2023-03-23T09:07:12Z</dcterms:modified>
</cp:coreProperties>
</file>