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>
        <p:scale>
          <a:sx n="107" d="100"/>
          <a:sy n="107" d="100"/>
        </p:scale>
        <p:origin x="5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EB19-5314-784A-A1F1-FFFEA2B7AC09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8A8E-4FBC-FD4D-B696-A506DD1576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521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EB19-5314-784A-A1F1-FFFEA2B7AC09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8A8E-4FBC-FD4D-B696-A506DD1576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43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EB19-5314-784A-A1F1-FFFEA2B7AC09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8A8E-4FBC-FD4D-B696-A506DD1576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2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EB19-5314-784A-A1F1-FFFEA2B7AC09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8A8E-4FBC-FD4D-B696-A506DD1576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19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EB19-5314-784A-A1F1-FFFEA2B7AC09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8A8E-4FBC-FD4D-B696-A506DD1576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14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EB19-5314-784A-A1F1-FFFEA2B7AC09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8A8E-4FBC-FD4D-B696-A506DD1576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110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EB19-5314-784A-A1F1-FFFEA2B7AC09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8A8E-4FBC-FD4D-B696-A506DD1576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13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EB19-5314-784A-A1F1-FFFEA2B7AC09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8A8E-4FBC-FD4D-B696-A506DD1576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274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EB19-5314-784A-A1F1-FFFEA2B7AC09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8A8E-4FBC-FD4D-B696-A506DD1576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7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EB19-5314-784A-A1F1-FFFEA2B7AC09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8A8E-4FBC-FD4D-B696-A506DD1576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754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EB19-5314-784A-A1F1-FFFEA2B7AC09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8A8E-4FBC-FD4D-B696-A506DD1576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057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EEB19-5314-784A-A1F1-FFFEA2B7AC09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88A8E-4FBC-FD4D-B696-A506DD1576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466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F4F7D3DB-1D97-7CF5-6A22-A4FB9419A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15" y="151033"/>
            <a:ext cx="6781176" cy="181588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definitions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targetNamespace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http://servicescomputing.org/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wsdl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xmlns:sns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http://servicescomputing.org/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xsd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/po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xmlns:pos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http://servicescomputing.org/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wsdl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/po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xmlns:xsd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http://www.w3.org/2001/XMLSchema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http://schema.xmlsoap.org/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wsdl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xmlns:plnk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http://schemas.xmlsoap.org/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/2003/05/partner-link/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import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namespace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http://servicescomputing.org/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xsd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/po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	location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http://servicescomputing.org/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xsd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po.xsd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D0AD86D-92AD-CEAD-E1CB-44AB75EDB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15" y="2115214"/>
            <a:ext cx="6402402" cy="418576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&lt;!--</a:t>
            </a:r>
            <a:r>
              <a:rPr lang="en-US" altLang="zh-CN" sz="1400" dirty="0">
                <a:solidFill>
                  <a:srgbClr val="80808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definitions of messages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--&gt;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</a:p>
          <a:p>
            <a:pPr eaLnBrk="1" hangingPunct="1"/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message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PurchaseOrderMessage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part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purchaseOrder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type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sns:purchaseOrder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message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message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ResultMessage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part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result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type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sns:Result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message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message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shippingRequestMessage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part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=“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purchaseOrder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”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type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=“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sns:purchaseOrder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”/&gt;</a:t>
            </a:r>
            <a:r>
              <a:rPr lang="zh-CN" altLang="en-US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message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message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shippingResponseMessage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part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shippingSchedule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type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sns:shippingSchedule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message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message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paymentRequestMessage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part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purchaseOrder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type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sns:purchaseOrder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message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message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paymentResponseMessage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part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paymentReceipt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type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sns:paymentReceipt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message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A7C52AD-DC93-8491-C8E7-F67672C2C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600" y="178986"/>
            <a:ext cx="4898280" cy="16004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&lt;!--</a:t>
            </a:r>
            <a:r>
              <a:rPr lang="en-US" altLang="zh-CN" sz="1400" dirty="0">
                <a:solidFill>
                  <a:srgbClr val="80808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portTypes</a:t>
            </a:r>
            <a:r>
              <a:rPr lang="en-US" altLang="zh-CN" sz="1400" dirty="0">
                <a:solidFill>
                  <a:srgbClr val="80808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supported by the supplier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--&gt;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portType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purchaseOrderPT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operation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submitPurchaseOrder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input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message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pos:PurchaseOrderMessage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output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message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pos:ResultMessage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operation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portType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F892D2AE-58A8-C3B1-7FC1-D77CD7625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3312" y="2546101"/>
            <a:ext cx="5051568" cy="375487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&lt;!-- </a:t>
            </a:r>
            <a:r>
              <a:rPr lang="en-US" altLang="zh-CN" sz="1400" dirty="0">
                <a:solidFill>
                  <a:srgbClr val="80808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partner link types definitions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--&gt;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plnk:partnerLinkType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supplyLT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&lt;</a:t>
            </a:r>
            <a:r>
              <a:rPr lang="en-US" altLang="zh-CN" sz="1400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plnk:role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purchaseOrderService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plnk:portType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pos:purchaseOrderPT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plnk:role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plnk:partnerLinkType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plnk:partnerLinkType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shippingLT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	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plnk:role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shippingServiceReqestor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	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plnk:portType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pos:shippingPT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	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plnk:role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plnk:partnerLinkType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plnk:partnerLinkType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paymentLT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plnk:role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paymentServiceReqestor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	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plnk:portType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pos:paymentPT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plnk:role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plnk:partnerLinkType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definitions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CE39CD72-6307-F6EC-6237-4D912752D6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32528" y="3443844"/>
            <a:ext cx="675098" cy="17516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5A5A64B9-0130-246A-7D54-3F85535F9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858" y="3154011"/>
            <a:ext cx="23467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Six types of messages</a:t>
            </a:r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A109CF34-80B0-62F3-E177-BB615CDA72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857590" y="1321893"/>
            <a:ext cx="257713" cy="64502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C0EE351E-036A-C752-4207-87DE039C9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4969" y="1925677"/>
            <a:ext cx="23382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The third </a:t>
            </a:r>
            <a:r>
              <a:rPr lang="en-US" altLang="zh-CN" sz="1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portType</a:t>
            </a:r>
            <a:endParaRPr lang="en-US" altLang="zh-CN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7C88FD55-E672-CA24-09F6-3FEE3596E7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35938" y="4441370"/>
            <a:ext cx="273132" cy="1365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7C6075E4-CC66-C8EA-9C8E-F6796EFE6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4159" y="5708563"/>
            <a:ext cx="23382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Represent the interaction or dependencies </a:t>
            </a:r>
          </a:p>
        </p:txBody>
      </p:sp>
    </p:spTree>
    <p:extLst>
      <p:ext uri="{BB962C8B-B14F-4D97-AF65-F5344CB8AC3E}">
        <p14:creationId xmlns:p14="http://schemas.microsoft.com/office/powerpoint/2010/main" val="360788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474</Words>
  <Application>Microsoft Macintosh PowerPoint</Application>
  <PresentationFormat>自定义</PresentationFormat>
  <Paragraphs>54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PingFang SC</vt:lpstr>
      <vt:lpstr>Arial</vt:lpstr>
      <vt:lpstr>Calibri</vt:lpstr>
      <vt:lpstr>Calibri Light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2023-03-23T09:40:19Z</dcterms:created>
  <dcterms:modified xsi:type="dcterms:W3CDTF">2023-03-23T09:47:25Z</dcterms:modified>
</cp:coreProperties>
</file>