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ECBD2-6D0B-E08A-D919-38624C9A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7D80C-F068-6C0B-4E4A-A56CC46B2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8E0C8-621B-EA05-6C88-4056DCB2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CC942-C9D4-AC35-F85E-2B30747F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91FAA-7DAA-DFA0-D6E3-56C6B81B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18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3C116-5529-E3C4-61C3-6B9892E7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EEE263-F5CB-96A3-D686-BE3F4B167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A0EBB-1FBF-BA05-DF71-D1D361A3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C4699-BC34-E7B9-D1FF-3ED663A3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0613D-300A-892D-3B3B-487CE1BD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88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C046C2-64B5-5B1D-81B2-EEB601DC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9F80F-4CC9-EE85-4C92-010800D5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C7C29-B3F1-E022-DF0A-87FAA95F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1AC69-7CE6-D5F8-780B-F119BE01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28082-5961-AF8A-3CB0-3A13923F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57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DC3BA-8B3A-01FC-1EC4-BF5D60A0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37B79-B8AE-451F-99B9-323B8510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EDF8E-D41E-8E20-B574-2D0BF421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FC3FE-AB64-7295-0B6F-BD101202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32613-FD17-26C1-CF31-1690EB14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26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D8962-A479-37B8-061E-34D93D9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06E55-9626-82AD-4C3C-02E207BC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63D28-A956-6C86-7889-BFA86ED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83564-06E1-F1C4-6EE1-BD28B152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F7840-EAB4-53A4-7B8A-3E961987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69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B826D-E674-0D2B-BC97-14238225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5A841-B39A-F1BC-A077-7BE2FFD8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39FBB2-DBC8-D5EC-AB34-46D6415C3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0FFF8-1B6F-9A93-4394-2AB7DA97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D1048-9F84-3950-94BA-3A51099B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97D2E-73A5-44FB-56E5-DC5ABF2A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04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FA6EB-6A41-01D9-BAEF-C26C9CEB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0B70D-8287-6A79-39F6-81613278D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58465-13C2-1C34-E4F9-31C1F672A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4F31BD-CB02-9615-9E0B-58A703468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0C920D-A7CF-51CD-2CF9-64044C34D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10F637-1FF6-D1CD-5F1B-039D3F1C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D1BB92-9024-E7C6-D52A-AD4B20D0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F5A29A-0559-3A27-2697-BD9E7278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1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8CD2D-AE7D-0B5D-9B97-079E151B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C9F110-7D8F-5FC0-7EA9-F3D6FED5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4E59CC-9129-BB23-86BF-27471DED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FDA264-08C4-8CBE-A2D8-25795F1B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0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B88CCA-CC59-9A67-45E8-2B65F90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755EB9-B144-76B7-33EB-FB03645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D11FC-DEAF-CB7A-6F47-A97A8113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1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F0C82-B5A9-B668-7FB4-990C2212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C1278-FEFE-88DA-6FA9-DBCBC0319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44B0C2-C5E8-679C-A512-0253AA0E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DE263-11E4-ED28-FEB6-72E210AB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BD1A2-D297-2A6F-0E37-FEE379BE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D1948-46BE-D5E8-E4CE-77EFE5B4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50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53546-6DD2-6805-5A95-A1F25B26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914F9B-E411-75BD-9F48-10E56E75C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D8B0A-24E1-2AF2-009C-F42F5D0D5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93AC23-A774-43EE-E060-F5201E8E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55BD7-DF11-191E-E6EF-728144A5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D624F-8FEF-5050-0FCA-199CA5B3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76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DCF5F3-3626-47B4-99E2-BD4013CD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7CEA9-FB57-EEBC-BCDE-241C0EFF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1A4FE-4A1A-B1F5-FFF3-5640B277D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06AE-1AD3-2F42-A884-D105A4742DF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A469E-81AA-B1DA-D40E-67E5F5E08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B5D7F-C651-DC25-B246-7AC4EA4EF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CC76-D468-CF4B-9186-13A29F629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B2A2C000-A676-D041-346B-4802D576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668" y="1313601"/>
            <a:ext cx="8709553" cy="39703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version="1.0" encoding="UTF-8"?&gt;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s:Envelope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xmlns:s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http://schemas.xmlsoap.org/soap/envelope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	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xmlns:wsse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http://schemas.xmlsoap.org/ws/2002/12/secext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s:Header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wsse:Security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zh-CN" altLang="en-US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用户名和密码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wsse:UsernameToken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wsse:Username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happyyu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wsse:Username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wsse:Password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cabbage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wsse:Password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wsse:UsernameToken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wsse:Security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s:Header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……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s:Envelope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 </a:t>
            </a:r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F73C8683-7F1C-B0B0-8DFA-2150F27985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199" y="3796183"/>
            <a:ext cx="1232407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43526360-AAB6-8353-F503-A9025CC4A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402" y="4442296"/>
            <a:ext cx="14557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在传输层加密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72B5C448-7DE0-A502-4ED3-B25125B180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5667" y="3428999"/>
            <a:ext cx="891939" cy="10132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132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2023-03-26T09:13:43Z</dcterms:created>
  <dcterms:modified xsi:type="dcterms:W3CDTF">2023-03-26T09:15:49Z</dcterms:modified>
</cp:coreProperties>
</file>