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>
        <p:scale>
          <a:sx n="151" d="100"/>
          <a:sy n="151" d="100"/>
        </p:scale>
        <p:origin x="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10256-A9E3-8174-FA90-A743CE067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69F407-25B9-0E9A-2D38-A1D80EB2E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512B12-8710-DAFC-F817-CBBBC024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D321-841C-A148-828E-3A05E2756D47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667CA2-7CBF-6B73-424D-D5C44C4B2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689C82-0ED0-8515-4948-CB63EE78C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8E93-14D4-AD45-928B-6740E65AC5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461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D76F7-9417-06C0-B352-E5D55F6F1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1A7046-5693-0290-C586-85633FD71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92AB04-1E03-0E0C-D7D7-388490E5A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D321-841C-A148-828E-3A05E2756D47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BDA1F1-C991-BD29-CBE3-97D05AB4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2B5F46-785E-A0B6-8553-567AE556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8E93-14D4-AD45-928B-6740E65AC5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97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1E6CA9-6301-EECD-E16F-4E66BE4134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3244EA-4384-3993-63CF-04F5D155D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6AD7EF-FCAB-2519-85B2-2245233D4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D321-841C-A148-828E-3A05E2756D47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7287F0-2078-642E-CF34-B536914FA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739FED-2A5F-1EF9-3E9B-3FB8A21E7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8E93-14D4-AD45-928B-6740E65AC5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566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6F703-F82A-3541-ED2B-C20ED4AA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92A523-7674-FAB0-C4CE-D0156F2F4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894A01-A289-D30E-CA1A-80C15F4BB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D321-841C-A148-828E-3A05E2756D47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868E49-FB54-CFE4-C99B-5C924A70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E1922D-5FEC-9516-65E4-4847BF6B5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8E93-14D4-AD45-928B-6740E65AC5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4824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21DD7-FD9D-EF34-F9BA-014B985C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16D93E-0977-E3C0-C44F-BC2518F86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1F0410-7620-3ED6-A426-75D0510D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D321-841C-A148-828E-3A05E2756D47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2305B1-D1DE-D1C0-46BE-D46EFFFE9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126B3A-0FBF-9228-0609-36446A69C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8E93-14D4-AD45-928B-6740E65AC5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198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918F9-35EB-6211-2491-29C7F780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E93869-DC4B-A057-1036-1908A6E49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B0199D-CFE7-574C-5BE1-2B0B4F892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CB3DED-319B-EE78-536C-9AC1EE980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D321-841C-A148-828E-3A05E2756D47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02BB83-479C-0AB7-124D-DAD83E38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27367F-AC0C-9D01-9C26-8A9FF933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8E93-14D4-AD45-928B-6740E65AC5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4947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1420C-A052-55D7-E3D1-691B1715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910365-D543-8B8F-8E18-8E44AC029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62C35F-D0C1-6525-90C7-1918A6F50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7B2EB3-B4AE-FAAD-9D7C-25DA31982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A7FBB5-0630-0204-DD35-BDABDF02F7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8F4B63-BE86-9BC0-8A13-CDD007A0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D321-841C-A148-828E-3A05E2756D47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A478AD-BBAD-DE89-68B6-FE65D3F29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F114F7-E3FD-8757-C4AD-08F010777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8E93-14D4-AD45-928B-6740E65AC5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421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58CEE-C17D-6256-B913-1354B271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DD60F1-0E30-6C96-5605-E4C3ED449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D321-841C-A148-828E-3A05E2756D47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C4B51B-1B9B-D5FF-DE90-2E87C282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48E9FB-E2D0-5366-567E-825F0C920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8E93-14D4-AD45-928B-6740E65AC5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3959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059D32-2ED1-3C70-C691-39FAFE1B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D321-841C-A148-828E-3A05E2756D47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285049-3528-52D9-7DA3-DD3C33131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A1E37E-0F4B-975C-5285-50740A4E6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8E93-14D4-AD45-928B-6740E65AC5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991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BA512-DF47-0C1F-B2BF-22158B1C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24B56F-7309-6C13-8A1D-CFC759E99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460105-C135-40AC-E4E1-263428DC6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BA8CF9-4566-FB22-AD1D-3E299881D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D321-841C-A148-828E-3A05E2756D47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631115-03FD-5E47-5A57-A460CFFE1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E4A49B-4D65-EAD7-694D-0A5DAE5D7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8E93-14D4-AD45-928B-6740E65AC5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3323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F0A47-5922-9DB4-032B-95593E4CD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732502-F4A0-BF1D-3DC9-4144F746C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22FEC0-211D-8773-A5CA-D024B1BEF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B0340E-8CEE-0D68-A5E2-777F68530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D321-841C-A148-828E-3A05E2756D47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149554-866F-5CC7-D4C2-932A713CC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D61699-AB07-2E9F-53D1-0BCC1219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8E93-14D4-AD45-928B-6740E65AC5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468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9B84DD-485F-46DA-A93C-15967A0DE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68B320-4063-7908-C513-0B04D0066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3EBC2F-7B04-3394-3B92-2C0D13F0E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4D321-841C-A148-828E-3A05E2756D47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1B57A4-2000-B4F2-0193-7F98BCF15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797800-BDAE-5EC6-1257-CB402BEA4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F8E93-14D4-AD45-928B-6740E65AC5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854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F2252068-E1F6-430C-06C4-1B25AA26C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2387" y="520511"/>
            <a:ext cx="7396680" cy="59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2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s:Envelope</a:t>
            </a:r>
            <a:r>
              <a:rPr lang="en-US" altLang="zh-CN" sz="12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2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xmlns:s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http://schemas.xmlsoap.org/soap/envelope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r>
              <a:rPr lang="en-US" altLang="zh-CN" sz="12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</a:p>
          <a:p>
            <a:pPr>
              <a:defRPr/>
            </a:pPr>
            <a:r>
              <a:rPr lang="en-US" altLang="zh-CN" sz="12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    </a:t>
            </a:r>
            <a:r>
              <a:rPr lang="en-US" altLang="zh-CN" sz="12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xmlns:wsse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http://schemas.xmlsoap.org/ws/2002/12/secext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r>
              <a:rPr lang="en-US" altLang="zh-CN" sz="12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</a:p>
          <a:p>
            <a:pPr>
              <a:defRPr/>
            </a:pPr>
            <a:r>
              <a:rPr lang="en-US" altLang="zh-CN" sz="12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    </a:t>
            </a:r>
            <a:r>
              <a:rPr lang="en-US" altLang="zh-CN" sz="12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xmlns:wsu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http://schemas.xmlsoap.org/ws/2002/07/utility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</a:p>
          <a:p>
            <a:pPr>
              <a:defRPr/>
            </a:pPr>
            <a:r>
              <a:rPr lang="en-US" altLang="zh-CN" sz="12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    </a:t>
            </a:r>
            <a:r>
              <a:rPr lang="en-US" altLang="zh-CN" sz="12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xmlns:ds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http://www.w3.org/2002/09/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xmldsig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#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endParaRPr lang="en-US" altLang="zh-CN" sz="1200" dirty="0">
              <a:solidFill>
                <a:srgbClr val="FF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2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    </a:t>
            </a:r>
            <a:r>
              <a:rPr lang="en-US" altLang="zh-CN" sz="12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xmlns:xenc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http://www.w3.org/2002/09/xmlenc#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2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s:Header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2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wsse:Security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宋体"/>
                <a:cs typeface="CMU Typewriter Text" panose="02000609000000000000" pitchFamily="49" charset="0"/>
              </a:rPr>
              <a:t>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&lt;!--</a:t>
            </a:r>
            <a:r>
              <a:rPr lang="zh-CN" alt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宋体"/>
                <a:cs typeface="CMU Typewriter Text" panose="02000609000000000000" pitchFamily="49" charset="0"/>
              </a:rPr>
              <a:t>加密方法声明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--&gt;</a:t>
            </a:r>
            <a:endParaRPr lang="zh-CN" altLang="en-US" sz="12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宋体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&lt;</a:t>
            </a:r>
            <a:r>
              <a:rPr lang="en-US" altLang="zh-CN" sz="12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xenc:EncryptedKey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2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xenc:EncryptionMethod</a:t>
            </a:r>
            <a:r>
              <a:rPr lang="en-US" altLang="zh-CN" sz="12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Algorithm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http://www.w3.org/2001/04/xmlenc#rsa-l_5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"/&gt;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2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ds:Keylnfo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	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2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ds:KeyName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CN=Key13,C=US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2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ds:KeyName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2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ds:Keylnfo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2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xenc:CipherData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	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2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xenc:CipherValue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fds7#rt...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2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xenc:CipherValue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2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xenc:CipherData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2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xenc:ReferenceList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	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2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xenc:DataReference</a:t>
            </a:r>
            <a:r>
              <a:rPr lang="en-US" altLang="zh-CN" sz="12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URI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#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EncryptcdMessageBody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"/&gt;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2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xenc:ReferenceList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2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xenc:EncryptedKey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&lt;/</a:t>
            </a:r>
            <a:r>
              <a:rPr lang="en-US" altLang="zh-CN" sz="12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wsse:Security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2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s:Header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2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s:Body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宋体"/>
                <a:cs typeface="CMU Typewriter Text" panose="02000609000000000000" pitchFamily="49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&lt;!--</a:t>
            </a:r>
            <a:r>
              <a:rPr lang="zh-CN" alt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宋体"/>
                <a:cs typeface="CMU Typewriter Text" panose="02000609000000000000" pitchFamily="49" charset="0"/>
              </a:rPr>
              <a:t>加密声明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--&gt;</a:t>
            </a:r>
            <a:endParaRPr lang="zh-CN" altLang="en-US" sz="12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宋体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2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xenc:EncryptedData</a:t>
            </a:r>
            <a:r>
              <a:rPr lang="en-US" altLang="zh-CN" sz="12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2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wsu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EncryptedMessageBody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2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xenc:EncryptionMethod</a:t>
            </a:r>
            <a:r>
              <a:rPr lang="en-US" altLang="zh-CN" sz="12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Algorithm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http://www.w3.org/2001/04/xmlenc#triplededs-cbc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"/&gt;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2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xenc:CipherData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2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xenc:CipherValues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GDSW#df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2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xenc:CipherValues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2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xenc:CipherData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2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xenc:EncryptedData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2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s:Body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2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s:Envelope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085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319</Words>
  <Application>Microsoft Macintosh PowerPoint</Application>
  <PresentationFormat>宽屏</PresentationFormat>
  <Paragraphs>32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CMU Typewriter Text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2023-03-26T12:31:40Z</dcterms:created>
  <dcterms:modified xsi:type="dcterms:W3CDTF">2023-03-26T12:33:25Z</dcterms:modified>
</cp:coreProperties>
</file>