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5DBB-2A1A-20EF-7CA0-E519C9735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ADBE46-F234-680D-A6C5-474886F15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364A2-00E8-E36C-355B-90A3DF69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4768-D877-E04A-9583-B237F1EFDAE8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438BF-6189-CD5D-3177-AFDC4CD6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8207A-3B5B-70E1-6B49-6A5BFD98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5408-5CE6-3249-B917-334466A300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69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45D19-65CE-36A1-5741-EED3117A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DE0EB3-3D15-E55C-B478-552E2B3A1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032B7-242C-7C6C-3A52-420F6270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4768-D877-E04A-9583-B237F1EFDAE8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96AD3-3D8B-3F8F-C607-9D7F2FEB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8FC47-AE4D-B5B1-F93C-64DE5DDA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5408-5CE6-3249-B917-334466A300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50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52F2AA-A2C9-305E-B8AA-6B5229921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0A796C-757A-0B22-0BFF-237BEFFB2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6A6DB-6E78-136C-D4CC-917AFE25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4768-D877-E04A-9583-B237F1EFDAE8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EC570-E39B-B0EA-F9AC-98BD8224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B1B17C-7FEB-6CD7-6A8E-DC21F601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5408-5CE6-3249-B917-334466A300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18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42A53-E8F2-B4B6-6666-B83A5B85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9E3E6-9A88-8A58-AB04-D76525C27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76F51-2D19-933C-5AF5-15EFD859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4768-D877-E04A-9583-B237F1EFDAE8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1601E-CA02-687A-048E-61376344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4BA66-AD9B-9055-AA2E-C4726152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5408-5CE6-3249-B917-334466A300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625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2342E-2B24-21DC-2F71-1BA80485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C28989-F4C2-E296-07CE-4CD5F569F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9B3DC-4BE9-ECE1-9418-ACEEB26C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4768-D877-E04A-9583-B237F1EFDAE8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60C45-F286-60C1-2EF1-66F3AFB8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97DC06-4A9E-F37C-47FE-94A48C79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5408-5CE6-3249-B917-334466A300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77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9951C-410E-28E6-BF73-42782A5C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47ABC2-9196-4DD3-465A-6B7FBF789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88F182-8D00-6A14-1AD9-36C640F96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AC5112-7317-DC14-04A1-B6F091CD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4768-D877-E04A-9583-B237F1EFDAE8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6D230-B876-7BEA-9AB8-DC698421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FCDDE0-DE00-D241-C42A-1644CD27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5408-5CE6-3249-B917-334466A300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139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83A9C-9D58-573E-5B4D-EF04B904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7C651E-4D37-B849-475A-E2E37D1DE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E3392F-1BDC-CD4F-531B-263E1BDEB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83FC0B-86CE-735D-8639-D4125935F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D167EB-2C38-6C10-8E0A-F581080C5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F0F08D-AF0E-9855-D12B-CBDEEB4E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4768-D877-E04A-9583-B237F1EFDAE8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375645-B42D-2499-7B51-DDBCEB9C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F28074-5EAD-74DA-EEAE-5D780100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5408-5CE6-3249-B917-334466A300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167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AE8FF-E55A-E26E-0DAA-28EAEEA4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2479A5-2EBE-FF15-7DED-EEA8B598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4768-D877-E04A-9583-B237F1EFDAE8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CF983C-AEF1-A3C1-5757-8DA431D2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597C8B-3AF6-34EB-7661-7C794AA9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5408-5CE6-3249-B917-334466A300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282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CF68B3-6BE3-09D9-19C4-78223EFF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4768-D877-E04A-9583-B237F1EFDAE8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D683C8-4CC0-E25E-6226-0F38CE76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983B79-FFCB-FFCE-4078-A3753C97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5408-5CE6-3249-B917-334466A300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04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ED144-73DA-77A3-F8F9-81700580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159F4-BCC4-2BDC-2658-653979B96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189318-8C5E-855B-4A7F-CFC71A6D0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9FCAA8-D02A-B99E-40DE-1E8E0A65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4768-D877-E04A-9583-B237F1EFDAE8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A6EFE1-DCDD-9E2F-887E-F298EB33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2AB8C8-10BA-6523-AD86-647856D9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5408-5CE6-3249-B917-334466A300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27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05CF1-B06A-3680-FAD2-B7F3B789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A6E2E4-17B5-FA31-9B24-54A8BFB20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9A1E43-C0BD-4F96-0BE2-47A223E69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3B2071-6170-0D62-B1B1-948419F5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4768-D877-E04A-9583-B237F1EFDAE8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8B4C78-9790-10BB-6453-B60BE190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73C075-5E17-0E42-7863-D6A656EA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5408-5CE6-3249-B917-334466A300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34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DCA5FD-B026-97BF-927E-4FFB1B8B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C8018-AA03-A980-7D66-29531C04A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5AA2B-5D7F-742F-1FA9-FDFB15383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B4768-D877-E04A-9583-B237F1EFDAE8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7C10F-15ED-749B-B8B9-348A28EC9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58103-67EF-4E23-BE5D-FDBD8A027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E5408-5CE6-3249-B917-334466A300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17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6D9555BA-5BA6-F40D-518C-F3710C24B6B3}"/>
              </a:ext>
            </a:extLst>
          </p:cNvPr>
          <p:cNvSpPr txBox="1">
            <a:spLocks noChangeArrowheads="1"/>
          </p:cNvSpPr>
          <p:nvPr/>
        </p:nvSpPr>
        <p:spPr>
          <a:xfrm>
            <a:off x="2073613" y="1677698"/>
            <a:ext cx="8044774" cy="2991332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rgbClr val="008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&lt;?xml version="1.0" encoding="utf-8" ?&gt;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8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description</a:t>
            </a:r>
            <a:r>
              <a:rPr lang="en-US" altLang="zh-CN" sz="18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http://www.w3.org/ns/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wsdl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800" dirty="0">
              <a:solidFill>
                <a:srgbClr val="FF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targetNamespace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 "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greath.example.com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/2004/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wsdl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resSvc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8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xmlns:tns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 "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greath.example.com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/2004/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wsdl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resSvc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800" dirty="0">
              <a:solidFill>
                <a:srgbClr val="FF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8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……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zh-CN" altLang="en-US" sz="18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cs typeface="CMU Typewriter Text" panose="02000609000000000000" pitchFamily="49" charset="0"/>
              </a:rPr>
              <a:t>……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8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description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3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Macintosh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CMU Typewriter Text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2023-03-22T12:17:07Z</dcterms:created>
  <dcterms:modified xsi:type="dcterms:W3CDTF">2023-03-22T12:18:01Z</dcterms:modified>
</cp:coreProperties>
</file>