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EABA3-F8B3-AA1D-0E87-8B977181A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AFE139-F1FD-7208-840B-4B6401BE4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E2EC0-5551-FD32-3040-85DB50E5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1B1E-FFCB-ED40-867F-1A464263A81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B6ED-E2DA-3158-63BD-3E27B353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F1252-E75C-8A65-5084-6245F29D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7B64-D516-DC43-AFD6-AA0F43646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93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6405C-57D9-448A-E4F6-9332AC1B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0FE3A7-EC87-CE4D-5CA8-BCE4D268A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AC244-0239-3598-5626-6D175991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1B1E-FFCB-ED40-867F-1A464263A81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18367-9CEC-A0CF-9D9C-C572788C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FF140-3A1F-3437-1DE6-F879F022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7B64-D516-DC43-AFD6-AA0F43646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43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0418A1-7BAF-442F-22F5-1370B596A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9C2CA6-5142-858E-BAD4-8FB7F2346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14E7F-FB78-D51B-5665-6C542B89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1B1E-FFCB-ED40-867F-1A464263A81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7CBBB-1E35-0678-3728-A3499637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D7F1D-F7DB-624F-65DD-C0FDEAB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7B64-D516-DC43-AFD6-AA0F43646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63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8894B-7473-677D-E9CD-C3B016E1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62C3B-BD90-222D-7E53-990BDC4A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5F13B-61CC-C51A-B54E-E71F2EF3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1B1E-FFCB-ED40-867F-1A464263A81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196EF-0125-AEC7-4152-D4B6A54B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CFF00-443B-D1C1-6EE1-29F8D118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7B64-D516-DC43-AFD6-AA0F43646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102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DC2D5-FB5B-EB19-3DE1-16FE3657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3A7C3-7995-A942-CAAC-E08E9784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83F97-E35E-83DE-30A6-8AD2D6F2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1B1E-FFCB-ED40-867F-1A464263A81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76042-6666-A5B9-2336-836CEF5B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8EDDD-E4CA-2375-C34C-EB35AAE9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7B64-D516-DC43-AFD6-AA0F43646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7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753BB-5AAA-6E43-5A93-D8A41068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5D031-6BBC-81C2-91DE-A0D432B7F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CDBBA-DB6C-D30C-8E92-A9EB31EED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3EEEA-C252-F6E5-A696-E2DB5B91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1B1E-FFCB-ED40-867F-1A464263A81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8384E-6AE0-231D-296B-AD7AD7F2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A2C32-F119-A3B2-E3EB-E6AFA4C3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7B64-D516-DC43-AFD6-AA0F43646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11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4E899-C694-0404-AD43-747167D8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BEDEAA-DAE5-EF9C-7279-9C2F86E5D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3B917-7F64-2C30-735F-1950DAD93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F73D0-2BC5-89A8-A2EA-4E8077F6C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CA5892-AFF6-3B75-5622-F5586047F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135BAA-AC47-0793-3A97-CE71A60A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1B1E-FFCB-ED40-867F-1A464263A81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DEC162-4CEA-4301-8488-78BD26D9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F8F43E-8FC0-0999-7360-709FBF84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7B64-D516-DC43-AFD6-AA0F43646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0FDE-DD16-ADC8-1375-1D7CDDEC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E60004-7D70-FEB4-AFF8-4CF0FBCD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1B1E-FFCB-ED40-867F-1A464263A81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891007-1118-34D2-1442-ED740350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2CE0B6-4E06-20BF-CE79-058397E0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7B64-D516-DC43-AFD6-AA0F43646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55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148556-0584-9F61-8396-AD6182B9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1B1E-FFCB-ED40-867F-1A464263A81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6661AC-5A78-E71B-7C07-03AF52FD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13E195-36F2-9211-2331-1A4DF851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7B64-D516-DC43-AFD6-AA0F43646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52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927AC-9F8F-1575-74A5-C471F75B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ABCF0-4013-32BD-BE02-4CEFC4766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8930F5-058B-0C0D-5280-120CF8544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B59590-930F-E149-4D98-D45FAA1A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1B1E-FFCB-ED40-867F-1A464263A81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C4B44C-D132-E6DF-8E9E-2FC20DDB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7E40C-14F0-5CF3-9B74-B923AC8A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7B64-D516-DC43-AFD6-AA0F43646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302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5F-AD08-1C1F-CDBC-7D502C49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1E55F-25BE-3F1E-CABE-069922405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FF116-A8AA-3614-C63E-08A883B6A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CB3C7-CB1A-79E7-3B3C-9C1A690F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1B1E-FFCB-ED40-867F-1A464263A81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0D16B9-5B0B-0526-CE5A-876DC2F8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90CCE-3BB5-AF5A-8D29-B0E08C31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7B64-D516-DC43-AFD6-AA0F43646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15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66559F-3D38-5665-D645-5F37E131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1A7A4-0BF1-96B6-62DB-3E6074B58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080E4-7A30-7AEE-512C-3ACA3CEA2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1B1E-FFCB-ED40-867F-1A464263A819}" type="datetimeFigureOut">
              <a:rPr kumimoji="1" lang="zh-CN" altLang="en-US" smtClean="0"/>
              <a:t>2023/3/22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600F6-E305-7F74-EB6D-DFA8C5EB5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17AB2-2044-30D1-0B26-C51DA56B5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B7B64-D516-DC43-AFD6-AA0F43646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631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664086A4-5CFE-0A04-891B-96F2FD1F1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707" y="1211093"/>
            <a:ext cx="8472791" cy="37856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……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interface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name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 "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reservationInterface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fault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 "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invalidDataFault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element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 "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ghns:invalidDataError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operation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opCheckAvailability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pattern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http://www.w3.org/ns/wsdl/in-out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style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http://www.w3.org/ns/wsdl/style/iri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endParaRPr lang="en-US" altLang="zh-CN" sz="1600" dirty="0">
              <a:solidFill>
                <a:srgbClr val="FF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wsdlx:safe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 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true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input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messageLabel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“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element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ghns:checkAvailability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output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messageLabel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Out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element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ghns:checkAvailabilityResponse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outfault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ref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tns:invalidDataFault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messageLabel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Out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operation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interface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……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description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3B4B3875-70FB-6F66-778E-384924E9DE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7907" y="2577830"/>
            <a:ext cx="610604" cy="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687E1DAC-42C8-F9A0-AAC3-29A097B9E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3772" y="2304105"/>
            <a:ext cx="21536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消息交换模式 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(MEP)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8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种预定义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0E44EF1-63F1-4310-B835-4BBF5F7666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31531" y="3037589"/>
            <a:ext cx="943583" cy="10784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F04D6E82-4451-3717-195B-8DBB41CA9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150" y="4109674"/>
            <a:ext cx="2387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免责，调用当前方法不会产生业务上的负担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A3451A84-A9C3-C4AE-911A-EEDE762072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9280" y="3615953"/>
            <a:ext cx="192452" cy="10784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E008F53E-A74B-5C8E-EF57-68B2B442D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36" y="4640062"/>
            <a:ext cx="17862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MEP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中的占位符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699C43D-6BD1-38E2-1543-1B10CE226F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63539" y="2895876"/>
            <a:ext cx="1190572" cy="13427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C5EA2083-9870-4EB2-3E38-2B24D9AEA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506" y="4238768"/>
            <a:ext cx="32479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定义操作中需要遵循的一系列规则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3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166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PingFang SC</vt:lpstr>
      <vt:lpstr>Arial</vt:lpstr>
      <vt:lpstr>CMU Typewriter Text</vt:lpstr>
      <vt:lpstr>Wingdings</vt:lpstr>
      <vt:lpstr>Office 主题​​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Liu Chengjie</dc:creator>
  <cp:keywords/>
  <dc:description/>
  <cp:lastModifiedBy>Liu Chengjie</cp:lastModifiedBy>
  <cp:revision>2</cp:revision>
  <dcterms:created xsi:type="dcterms:W3CDTF">2023-03-22T12:40:20Z</dcterms:created>
  <dcterms:modified xsi:type="dcterms:W3CDTF">2023-03-22T12:44:02Z</dcterms:modified>
  <cp:category/>
</cp:coreProperties>
</file>