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8CE26-CC66-50A7-9D7A-B55A83E8C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CE397A-C6F7-E654-9288-866E3DCA1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9F59B-873A-87B2-9AAF-39E91B6E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64E6-34A4-044C-8E9A-684986A084B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240FC-3AAE-88B8-210D-FA960F2E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5520D-BB4E-0832-1650-42B7FE50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976-B6E9-7645-9254-67A2ACFFB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70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859A9-5A68-CFDD-17AC-8DB9F79D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5DAD0-B5E5-2A63-4A88-ADFD983E9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E82A1-40EF-3CF2-7553-BE277147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64E6-34A4-044C-8E9A-684986A084B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92DC2-1811-7019-4C24-7A5D441A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A87BF-059F-8E30-1607-754AAD7F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976-B6E9-7645-9254-67A2ACFFB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41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43163D-3500-8C4F-C38B-6EB47DA33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D73B8-9630-977D-AE76-87C8D7106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07125-89C5-9B95-DAB8-E3408D62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64E6-34A4-044C-8E9A-684986A084B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88CF8-7B69-EC05-BEDA-5198AA95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00A8A-DDA5-5383-ABE2-8C88BC2E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976-B6E9-7645-9254-67A2ACFFB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4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A894B-7C45-0701-AA6B-E65C17CD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00CF0-4CF0-1B7C-FEF3-0D493215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FA6DA-B052-EABE-13AB-2192F96B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64E6-34A4-044C-8E9A-684986A084B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E693F-0958-3CCF-665A-910E6D16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133E1-DB0A-0478-F9CA-FF7344F1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976-B6E9-7645-9254-67A2ACFFB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4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065C5-92BE-DD68-8F10-4DBE0CCD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20E6D-ACB3-CE85-965A-188C398C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CC262-3A29-13B9-A46A-2CB8D97F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64E6-34A4-044C-8E9A-684986A084B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8711C-FD8E-0D32-8834-2967F8C7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317A2-AA48-AC69-4824-9E6038A9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976-B6E9-7645-9254-67A2ACFFB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86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F5C02-A808-EECE-3CB8-C7B893C9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CAD10-E769-412B-9D15-AE7E6701E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0080B5-BA59-CDA5-0DA8-A61AA9344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F18B9D-19DD-0178-B4E9-4B1BBAC8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64E6-34A4-044C-8E9A-684986A084B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0F163-DA05-1A04-B9FD-1404BC52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84AA3-D233-A74C-0121-AD141204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976-B6E9-7645-9254-67A2ACFFB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62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32A45-E49E-1531-F290-27809CE5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6E69C-E34D-A51B-6175-F8353094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AEA75C-70A6-3713-DC6D-B1BB53F45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BB2223-5137-F9E9-CA6C-CC13A8EDF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464667-A50A-8BC1-F238-2FD5C8A6C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A4F8D1-FE64-2099-117D-9E36CBE1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64E6-34A4-044C-8E9A-684986A084B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3FF124-2E62-A577-A3B8-27811E55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428C24-7FDE-6214-6FD3-AF985A85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976-B6E9-7645-9254-67A2ACFFB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38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D863A-5878-D977-8E7C-70BB4CB4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55BCDF-F220-3408-26E2-34ADD5FC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64E6-34A4-044C-8E9A-684986A084B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C215A3-8166-644F-D6E9-88D8FDF5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612EB6-E84B-2D60-AA5A-11E555F5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976-B6E9-7645-9254-67A2ACFFB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04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52FE0D-BDB2-2146-7554-E3FFEC37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64E6-34A4-044C-8E9A-684986A084B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DCD397-DE8A-6145-B624-51257643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88511-ED04-7A84-1303-F59646BE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976-B6E9-7645-9254-67A2ACFFB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28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E7E92-0943-562B-4403-692A76D2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7D289-D703-2127-5239-CEC4C21C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28663F-1669-F406-C0B5-54D09430A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E7203-D797-6A38-B8E5-15D202E0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64E6-34A4-044C-8E9A-684986A084B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2D51B-A300-D741-288A-5FB4CA95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73D55-F4BB-E068-00A4-F08F1F9D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976-B6E9-7645-9254-67A2ACFFB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8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4692D-5F5F-B3AC-39A5-58C2001F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0D20B5-66D2-81AA-F13B-799F16656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5D1AF-CAEB-D844-9B59-939C158CB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2B32C1-4729-1DC2-D0D4-4D2EFF71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64E6-34A4-044C-8E9A-684986A084B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FCDEA-54E1-47D1-B7A1-EB02DB98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096A7-0F07-E4DB-79D2-60B3B9BF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8976-B6E9-7645-9254-67A2ACFFB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66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C6EC14-1E5B-5AEC-2EEA-D7CF374B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C270A-43F8-0C4B-7B2E-0DFABFB39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719BB-E434-F2B5-269E-6587521BF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64E6-34A4-044C-8E9A-684986A084B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4107D-10B0-B7B2-8218-C5E446A96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109D7-8612-71B0-0DFE-A10D01CAD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8976-B6E9-7645-9254-67A2ACFFB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783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7830EAEC-6BFD-9AC5-73DA-4074DD2D0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835" y="420285"/>
            <a:ext cx="7322283" cy="461664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version="1.0" encoding="utf-8" ?&gt;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http://www.w3.org/ns/wsdl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targetNamespace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http://greath.example.com/2004/wsdl/resSvc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xmlns:tns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http://greath.example.com/2004/wsdl/resSvc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xmlns:ghns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http://greath.example.com/2004/schemas/resSvc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xmlns:wsoap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http://www.w3.org/ns/wsdl/soap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xmlns:soap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http://www.w3.org/2003/05/soap-envelope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types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types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interface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reservationInterface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interface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binding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reservationSOAPBinding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</a:t>
            </a:r>
            <a:r>
              <a:rPr lang="zh-CN" alt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interface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tns:reservationInterface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binding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reservationService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zh-CN" alt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interface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tns:reservationInterface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endpoint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reservationEndpoint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binding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tns:reservationSOAPBinding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address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http://greath.example.com/2004/reservation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91443C2D-D43F-4709-8ED3-DE26A0E6BA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68501" y="4007796"/>
            <a:ext cx="554257" cy="6378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2C04C455-0F2C-2AE2-9380-97F129EAB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936" y="4645673"/>
            <a:ext cx="35283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  <a:cs typeface="CMU Typewriter Text" panose="02000609000000000000" pitchFamily="49" charset="0"/>
              </a:rPr>
              <a:t>一个服务允许多个端点</a:t>
            </a:r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  <a:cs typeface="CMU Typewriter Text" panose="02000609000000000000" pitchFamily="49" charset="0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CEEFA72-3671-F3C2-DBDA-46B731F166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5507" y="3754283"/>
            <a:ext cx="7560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711A9746-57D7-2302-8166-11C9924D9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1591" y="3600394"/>
            <a:ext cx="32512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  <a:cs typeface="CMU Typewriter Text" panose="02000609000000000000" pitchFamily="49" charset="0"/>
              </a:rPr>
              <a:t>一个服务对应一个接口</a:t>
            </a:r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5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218</Words>
  <Application>Microsoft Macintosh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PingFang SC</vt:lpstr>
      <vt:lpstr>Arial</vt:lpstr>
      <vt:lpstr>CMU Typewriter Text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2023-03-22T12:56:54Z</dcterms:created>
  <dcterms:modified xsi:type="dcterms:W3CDTF">2023-03-22T12:59:53Z</dcterms:modified>
</cp:coreProperties>
</file>