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6BE2C-44C4-49EB-A2F3-2E5CE2713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A3B28-02FE-D7EE-29D6-F2986F499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FE5B5-4F33-98FC-344D-99A96EFD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2445B-8EA3-88D1-F5B5-6083CB7A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3D563-F8A2-766A-3F19-36521A97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3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9743C-BF67-C7AF-01CD-BD4CEFC7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F5DD5A-0EE8-BE24-F398-1DA2CB1FC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694A1-0466-F915-BA1E-7C563FFE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A0BBB-DB96-3E73-F731-81BF6FEF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024C2-E828-3D01-A724-6580B359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7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B258AE-4EFD-9763-A6BB-77DAB2F44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D01C6-13CA-F153-B616-2C7A21E1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6303E-2091-A4BE-EEF7-093096C0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BD253-88C6-EDDC-9C36-5A062F13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C408F-AF1C-2E0C-FC87-5F36242B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16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DE7AC-7571-3516-A207-53413E58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F2C5F-1FE2-9009-81CB-520CB5B5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5234E-B672-A734-2507-F1D5F0A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17484-70FC-23B6-CD7B-5E39797B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A193D-8215-8F43-A2B8-0F1E86EF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397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4761C-FC12-1CCA-FBD6-96175AC6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3B499-1C87-2035-3773-74EF409F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E19AC-5C90-75B5-699A-800E6CB0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57354-637A-EA3E-1D4A-7CA11419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C4EFE-6AEF-65BD-3099-23B6D54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9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72D34-06D5-E847-8051-7CAFA2F0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4AA1E-96B2-4EB8-CE6D-ED6F5BCD8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A3217-718F-7397-D2A5-7510619F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2B5EB-0894-23B3-026D-390BB085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2FE8A-D121-06ED-5403-2C305582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8A184-6983-D153-C275-8E09E4CA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88133-81B4-212F-E82C-B4FE4EC8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AB34F-9088-D114-4730-D2B80087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C2D790-94A8-B1F4-DF83-AED8EA302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060DFD-FEFD-C5E1-92CF-25122BA83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96046A-60AD-F00D-2351-EF041C9D7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615465-0AD1-E8AB-0176-39ADEBC7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783E25-9D5B-66F0-E155-0FC2AD06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1A5763-A331-6BE7-F97C-7FB233FD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1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0A96C-27D9-6609-FA60-8289EB7B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FDC841-B57A-4AC8-3FC3-224ED0F6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3F18CD-3F0E-2FF2-4FE8-E70A8246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55D82-D877-25C9-ADB5-1865825A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87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4F568E-DD54-DBFF-DB03-0F9B5F53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63A978-246E-7604-E160-BC8C261E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221B1-76D7-990C-E05E-011EB462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4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CE4AB-A20D-B5C3-8FED-E44CDB44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72F8B-B5DF-AD83-926F-016C00A3F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1D7E0-838F-A4B6-77A1-B7D1D8304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1DE91-0700-406E-E307-296E47E5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E6972-B5C9-060A-682A-29C12DF5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D05F6-78DB-3126-4E9A-08E4A783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8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846AD-0851-B61F-7DAC-321E8E78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D7F85E-2206-6198-24D7-147749BA8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E686F-98A2-0253-BBEE-34A0A653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3BFFB-BEBC-B3BF-5236-C5DC7B22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1B0C5-46E1-E085-9B99-C9350304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06AAA-8CC9-12AC-99D1-C3C153ED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51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8120D-F099-43CD-01DF-7989285B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C8FA9-492C-B0C3-3D5E-8246B49D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112EC-0132-F5D9-573C-91A91A546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7CA7-F545-054B-820B-C1CA11A070F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CCE62-AF91-9558-1B9A-FDE0BD3BF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9C300-E181-2DF6-B129-CBE015CC6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E778-53B5-B54A-B6ED-5CA348CD0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38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5148630B-CFC6-1B28-C6CB-B10DD23C5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00808"/>
            <a:ext cx="8054502" cy="329320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reservationSOAPBinding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interface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tns:reservationInterface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type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http://www.w3.org/ns/wsdl/soap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wsoap:protocol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http://www.w3.org/2003/05/soap/bindings/HTTP/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ref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tns:opCheckAvailability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wsoap:mep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http://www.w3.org/2003/05/soap/mep/soap-response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fault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ref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tns:invalidDataFault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wsoap:code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soap:Sender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949DD4C2-5E1C-E202-7E97-2A2837CD6A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5581" y="2577830"/>
            <a:ext cx="797669" cy="1585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0FF4A334-8302-68E5-6955-5F4FC25F5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293" y="4153710"/>
            <a:ext cx="2898843" cy="63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6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可以为一个接口定义多个绑定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eaLnBrk="1" hangingPunct="1">
              <a:spcBef>
                <a:spcPts val="36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绑定也可以定义为可重用的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1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129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PingFang SC</vt:lpstr>
      <vt:lpstr>Arial</vt:lpstr>
      <vt:lpstr>CMU Typewriter Text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2023-03-22T12:51:22Z</dcterms:created>
  <dcterms:modified xsi:type="dcterms:W3CDTF">2023-03-22T12:54:18Z</dcterms:modified>
</cp:coreProperties>
</file>